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7"/>
  </p:notesMasterIdLst>
  <p:handoutMasterIdLst>
    <p:handoutMasterId r:id="rId8"/>
  </p:handoutMasterIdLst>
  <p:sldIdLst>
    <p:sldId id="256" r:id="rId4"/>
    <p:sldId id="300" r:id="rId5"/>
    <p:sldId id="292" r:id="rId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5" d="100"/>
          <a:sy n="115" d="100"/>
        </p:scale>
        <p:origin x="-678" y="-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2019-09-27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2019-09-27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&#1054;&#1083;&#1077;&#1082;&#1089;&#1072;&#1085;&#1076;&#1088;\Downloads\08-&#1051;&#1102;&#1073;&#1083;&#1102;.mp3" TargetMode="Externa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dirty="0" smtClean="0"/>
              <a:t>Григорій </a:t>
            </a:r>
            <a:r>
              <a:rPr lang="uk-UA" dirty="0" err="1" smtClean="0"/>
              <a:t>Фалькович</a:t>
            </a:r>
            <a:r>
              <a:rPr lang="uk-UA" dirty="0" smtClean="0"/>
              <a:t>. «Люблю»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80528" y="1779662"/>
            <a:ext cx="9144000" cy="57606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Виразно читаємо вірш. Складаємо розповідь. </a:t>
            </a:r>
          </a:p>
          <a:p>
            <a:r>
              <a:rPr lang="ru-RU" sz="1600" b="1" dirty="0" err="1" smtClean="0">
                <a:solidFill>
                  <a:schemeClr val="tx1"/>
                </a:solidFill>
              </a:rPr>
              <a:t>Вчимося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</a:rPr>
              <a:t>презентувати</a:t>
            </a:r>
            <a:r>
              <a:rPr lang="ru-RU" sz="1600" b="1" dirty="0" smtClean="0">
                <a:solidFill>
                  <a:schemeClr val="tx1"/>
                </a:solidFill>
              </a:rPr>
              <a:t> свою роботу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dirty="0" smtClean="0"/>
              <a:t> </a:t>
            </a: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39502"/>
            <a:ext cx="9144000" cy="576064"/>
          </a:xfrm>
        </p:spPr>
        <p:txBody>
          <a:bodyPr/>
          <a:lstStyle/>
          <a:p>
            <a:r>
              <a:rPr lang="uk-UA" altLang="ko-KR" sz="2000" b="1" dirty="0" smtClean="0">
                <a:solidFill>
                  <a:schemeClr val="tx1"/>
                </a:solidFill>
              </a:rPr>
              <a:t>Перевірте правопис слів за орфографічним словником.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3" y="0"/>
            <a:ext cx="9096375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08-Люблю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142858"/>
            <a:ext cx="500066" cy="5000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15272" y="571486"/>
            <a:ext cx="1304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400" dirty="0" smtClean="0">
                <a:solidFill>
                  <a:srgbClr val="FF0000"/>
                </a:solidFill>
              </a:rPr>
              <a:t>Слухати вірш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416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8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688124" y="-1496702"/>
            <a:ext cx="936104" cy="460851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542367" y="-198817"/>
            <a:ext cx="1008112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686383" y="881303"/>
            <a:ext cx="864096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04148" y="1815666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366804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виразно читати вірш, </a:t>
            </a:r>
          </a:p>
          <a:p>
            <a:pPr lvl="0"/>
            <a:r>
              <a:rPr lang="uk-UA" dirty="0" smtClean="0"/>
              <a:t>виділяти ключові слова.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491880" y="483518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1635646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635896" y="3723878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635896" y="55552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707904" y="170765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779912" y="3795886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7984" y="1615969"/>
            <a:ext cx="360040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складати розповідь про те, що я люблю.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5976" y="2715766"/>
            <a:ext cx="374441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працювати за пам’яткою, крок за кроком.</a:t>
            </a:r>
            <a:endParaRPr lang="uk-UA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5976" y="3657403"/>
            <a:ext cx="4176464" cy="615553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презентувати свою роботу.</a:t>
            </a:r>
          </a:p>
          <a:p>
            <a:pPr lvl="0"/>
            <a:endParaRPr lang="uk-UA" sz="1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707904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95</Words>
  <Application>Microsoft Office PowerPoint</Application>
  <PresentationFormat>Экран (16:9)</PresentationFormat>
  <Paragraphs>21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Windows User</cp:lastModifiedBy>
  <cp:revision>130</cp:revision>
  <dcterms:created xsi:type="dcterms:W3CDTF">2016-12-05T23:26:54Z</dcterms:created>
  <dcterms:modified xsi:type="dcterms:W3CDTF">2019-09-27T05:51:03Z</dcterms:modified>
</cp:coreProperties>
</file>