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299" r:id="rId5"/>
    <p:sldId id="287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2019-09-24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2019-09-24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=""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=""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6454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=""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altLang="ko-KR" dirty="0" smtClean="0"/>
              <a:t>«</a:t>
            </a:r>
            <a:r>
              <a:rPr lang="ru-RU" altLang="ko-KR" dirty="0" err="1" smtClean="0"/>
              <a:t>Працюємо</a:t>
            </a:r>
            <a:r>
              <a:rPr lang="ru-RU" altLang="ko-KR" dirty="0" smtClean="0"/>
              <a:t> </a:t>
            </a:r>
            <a:r>
              <a:rPr lang="ru-RU" altLang="ko-KR" dirty="0" err="1" smtClean="0"/>
              <a:t>з</a:t>
            </a:r>
            <a:r>
              <a:rPr lang="ru-RU" altLang="ko-KR" dirty="0" smtClean="0"/>
              <a:t> </a:t>
            </a:r>
            <a:r>
              <a:rPr lang="ru-RU" altLang="ko-KR" dirty="0" err="1" smtClean="0"/>
              <a:t>орфографічним</a:t>
            </a:r>
            <a:r>
              <a:rPr lang="ru-RU" altLang="ko-KR" dirty="0" smtClean="0"/>
              <a:t> словником</a:t>
            </a:r>
            <a:r>
              <a:rPr lang="uk-UA" altLang="ko-KR" dirty="0" smtClean="0"/>
              <a:t>»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80528" y="1779662"/>
            <a:ext cx="9144000" cy="576064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pPr lvl="0"/>
            <a:endParaRPr lang="uk-UA" sz="1600" b="1" dirty="0" smtClean="0">
              <a:solidFill>
                <a:schemeClr val="tx1"/>
              </a:solidFill>
            </a:endParaRPr>
          </a:p>
          <a:p>
            <a:pPr lvl="0"/>
            <a:endParaRPr lang="uk-UA" sz="1600" b="1" dirty="0" smtClean="0">
              <a:solidFill>
                <a:schemeClr val="tx1"/>
              </a:solidFill>
            </a:endParaRP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Розрізняємо </a:t>
            </a:r>
            <a:r>
              <a:rPr lang="uk-UA" sz="1600" b="1" dirty="0" smtClean="0">
                <a:solidFill>
                  <a:schemeClr val="tx1"/>
                </a:solidFill>
              </a:rPr>
              <a:t>звуки і букви. Записуємо слова за абеткою. </a:t>
            </a: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Шукаємо слова в орфографічному словнику. </a:t>
            </a: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Перевіряємо правопис слів за орфографічним словником</a:t>
            </a:r>
            <a:endParaRPr lang="uk-UA" sz="1600" b="1" i="1" dirty="0" smtClean="0">
              <a:solidFill>
                <a:schemeClr val="tx1"/>
              </a:solidFill>
            </a:endParaRPr>
          </a:p>
          <a:p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hevron 51"/>
          <p:cNvSpPr/>
          <p:nvPr/>
        </p:nvSpPr>
        <p:spPr>
          <a:xfrm>
            <a:off x="8172400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7535712" y="1611058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703733" y="1611057"/>
            <a:ext cx="4326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Б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16416" y="2283718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В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1560" y="411510"/>
            <a:ext cx="67687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/>
              <a:t>ОРФОГРА́ФІЯ / ОРТОГРА́ФІЯ</a:t>
            </a:r>
            <a:endParaRPr lang="uk-UA" sz="3600" b="1" dirty="0" smtClean="0"/>
          </a:p>
          <a:p>
            <a:endParaRPr lang="uk-UA" sz="2400" b="1" dirty="0" smtClean="0">
              <a:solidFill>
                <a:schemeClr val="accent3"/>
              </a:solidFill>
            </a:endParaRPr>
          </a:p>
          <a:p>
            <a:pPr algn="ctr"/>
            <a:r>
              <a:rPr lang="uk-UA" sz="2800" b="1" dirty="0" smtClean="0">
                <a:solidFill>
                  <a:schemeClr val="accent3"/>
                </a:solidFill>
              </a:rPr>
              <a:t>ОРТО / ОРФО</a:t>
            </a:r>
            <a:r>
              <a:rPr lang="uk-UA" sz="2800" dirty="0" smtClean="0">
                <a:solidFill>
                  <a:schemeClr val="accent3"/>
                </a:solidFill>
              </a:rPr>
              <a:t> = </a:t>
            </a:r>
            <a:r>
              <a:rPr lang="uk-UA" sz="2800" b="1" dirty="0" smtClean="0"/>
              <a:t>правильно</a:t>
            </a:r>
            <a:endParaRPr lang="uk-UA" sz="2800" b="1" dirty="0" smtClean="0"/>
          </a:p>
          <a:p>
            <a:pPr algn="ctr"/>
            <a:endParaRPr lang="uk-UA" sz="2800" dirty="0" smtClean="0"/>
          </a:p>
          <a:p>
            <a:pPr algn="ctr"/>
            <a:r>
              <a:rPr lang="uk-UA" sz="2800" b="1" dirty="0" smtClean="0">
                <a:solidFill>
                  <a:schemeClr val="accent3"/>
                </a:solidFill>
              </a:rPr>
              <a:t>ГРАФО = </a:t>
            </a:r>
            <a:r>
              <a:rPr lang="uk-UA" sz="2800" b="1" dirty="0" err="1" smtClean="0"/>
              <a:t>пишу́</a:t>
            </a:r>
            <a:r>
              <a:rPr lang="uk-UA" sz="2800" b="1" dirty="0" smtClean="0">
                <a:solidFill>
                  <a:schemeClr val="accent3"/>
                </a:solidFill>
              </a:rPr>
              <a:t> </a:t>
            </a:r>
            <a:endParaRPr lang="uk-UA" sz="2800" dirty="0" smtClean="0">
              <a:solidFill>
                <a:schemeClr val="accent3"/>
              </a:solidFill>
            </a:endParaRPr>
          </a:p>
          <a:p>
            <a:endParaRPr lang="uk-UA" sz="2400" dirty="0" smtClean="0"/>
          </a:p>
          <a:p>
            <a:r>
              <a:rPr lang="uk-UA" sz="2400" dirty="0" smtClean="0"/>
              <a:t> </a:t>
            </a:r>
            <a:endParaRPr lang="uk-UA" sz="2400" b="1" dirty="0" smtClean="0">
              <a:solidFill>
                <a:schemeClr val="accent3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532214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411510"/>
            <a:ext cx="9144000" cy="720080"/>
          </a:xfrm>
        </p:spPr>
        <p:txBody>
          <a:bodyPr/>
          <a:lstStyle/>
          <a:p>
            <a:pPr lvl="0"/>
            <a:r>
              <a:rPr lang="uk-UA" sz="3200" b="1" dirty="0" smtClean="0">
                <a:solidFill>
                  <a:schemeClr val="accent3"/>
                </a:solidFill>
              </a:rPr>
              <a:t>Українська абетка</a:t>
            </a:r>
            <a:endParaRPr lang="en-US" altLang="ko-KR" sz="3200" b="1" dirty="0">
              <a:solidFill>
                <a:schemeClr val="accent3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323528" y="1917979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52" name="Chevron 51"/>
          <p:cNvSpPr/>
          <p:nvPr/>
        </p:nvSpPr>
        <p:spPr>
          <a:xfrm>
            <a:off x="8028384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059582"/>
            <a:ext cx="48863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60132" y="-1568710"/>
            <a:ext cx="1008112" cy="482453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542367" y="-198817"/>
            <a:ext cx="1008112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686383" y="881303"/>
            <a:ext cx="864096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904148" y="1815666"/>
            <a:ext cx="720080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9" y="441207"/>
            <a:ext cx="424410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знаю, чим відрізняється звук від </a:t>
            </a:r>
          </a:p>
          <a:p>
            <a:pPr lvl="0"/>
            <a:r>
              <a:rPr lang="uk-UA" dirty="0" smtClean="0"/>
              <a:t>букви.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491880" y="483518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1635646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635896" y="3723878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635896" y="55552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707904" y="170765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779912" y="3795886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7984" y="1615969"/>
            <a:ext cx="4176464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знаю, </a:t>
            </a:r>
            <a:r>
              <a:rPr lang="uk-UA" dirty="0" smtClean="0"/>
              <a:t>для </a:t>
            </a:r>
            <a:r>
              <a:rPr lang="uk-UA" dirty="0" smtClean="0"/>
              <a:t>чого призначений </a:t>
            </a:r>
            <a:r>
              <a:rPr lang="uk-UA" dirty="0" err="1" smtClean="0"/>
              <a:t>орфо-графічний</a:t>
            </a:r>
            <a:r>
              <a:rPr lang="uk-UA" dirty="0" smtClean="0"/>
              <a:t> </a:t>
            </a:r>
            <a:r>
              <a:rPr lang="uk-UA" dirty="0" smtClean="0"/>
              <a:t>словник.</a:t>
            </a:r>
          </a:p>
          <a:p>
            <a:pPr lvl="0"/>
            <a:endParaRPr lang="uk-UA" dirty="0" smtClean="0"/>
          </a:p>
          <a:p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7984" y="2787774"/>
            <a:ext cx="403244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користуватися </a:t>
            </a:r>
            <a:r>
              <a:rPr lang="uk-UA" dirty="0" err="1" smtClean="0"/>
              <a:t>орфографіч-ним</a:t>
            </a:r>
            <a:r>
              <a:rPr lang="uk-UA" dirty="0" smtClean="0"/>
              <a:t> </a:t>
            </a:r>
            <a:r>
              <a:rPr lang="uk-UA" dirty="0" smtClean="0"/>
              <a:t>словником.</a:t>
            </a:r>
            <a:endParaRPr lang="uk-UA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5976" y="3657403"/>
            <a:ext cx="4176464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sz="1600" dirty="0" smtClean="0"/>
              <a:t>Я вчуся шукати у словах букви, які можна написати неправильно.</a:t>
            </a:r>
          </a:p>
          <a:p>
            <a:pPr lvl="0"/>
            <a:endParaRPr lang="uk-UA" sz="16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278777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707904" y="2859782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</TotalTime>
  <Words>113</Words>
  <Application>Microsoft Office PowerPoint</Application>
  <PresentationFormat>Экран (16:9)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122</cp:revision>
  <dcterms:created xsi:type="dcterms:W3CDTF">2016-12-05T23:26:54Z</dcterms:created>
  <dcterms:modified xsi:type="dcterms:W3CDTF">2019-09-24T14:44:55Z</dcterms:modified>
</cp:coreProperties>
</file>