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300" r:id="rId5"/>
    <p:sldId id="287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2019-09-26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2019-09-26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xmlns="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altLang="ko-KR" dirty="0" smtClean="0"/>
              <a:t>«</a:t>
            </a:r>
            <a:r>
              <a:rPr lang="uk-UA" dirty="0" smtClean="0"/>
              <a:t>Створюємо </a:t>
            </a:r>
            <a:r>
              <a:rPr lang="uk-UA" dirty="0" smtClean="0"/>
              <a:t>стислий опис людини</a:t>
            </a:r>
            <a:r>
              <a:rPr lang="uk-UA" altLang="ko-KR" dirty="0" smtClean="0"/>
              <a:t>»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80528" y="1779662"/>
            <a:ext cx="9144000" cy="576064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pPr lvl="0"/>
            <a:endParaRPr lang="uk-UA" sz="1600" b="1" dirty="0" smtClean="0">
              <a:solidFill>
                <a:schemeClr val="tx1"/>
              </a:solidFill>
            </a:endParaRPr>
          </a:p>
          <a:p>
            <a:pPr lvl="0"/>
            <a:endParaRPr lang="uk-UA" sz="1600" b="1" dirty="0" smtClean="0">
              <a:solidFill>
                <a:schemeClr val="tx1"/>
              </a:solidFill>
            </a:endParaRP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Розрізняємо </a:t>
            </a:r>
            <a:r>
              <a:rPr lang="uk-UA" sz="1600" b="1" dirty="0" smtClean="0">
                <a:solidFill>
                  <a:schemeClr val="tx1"/>
                </a:solidFill>
              </a:rPr>
              <a:t>опис і розповідь. </a:t>
            </a:r>
            <a:r>
              <a:rPr lang="uk-UA" sz="1600" b="1" dirty="0" smtClean="0">
                <a:solidFill>
                  <a:schemeClr val="tx1"/>
                </a:solidFill>
              </a:rPr>
              <a:t>Вчимося працювати </a:t>
            </a:r>
            <a:r>
              <a:rPr lang="uk-UA" sz="1600" b="1" dirty="0" smtClean="0">
                <a:solidFill>
                  <a:schemeClr val="tx1"/>
                </a:solidFill>
              </a:rPr>
              <a:t>за пам’яткою, крок за кроком.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Вчимося </a:t>
            </a:r>
            <a:r>
              <a:rPr lang="uk-UA" sz="1600" b="1" dirty="0" smtClean="0">
                <a:solidFill>
                  <a:schemeClr val="tx1"/>
                </a:solidFill>
              </a:rPr>
              <a:t>складати стислий опис зовнішності людини.</a:t>
            </a:r>
            <a:endParaRPr lang="uk-UA" sz="16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39502"/>
            <a:ext cx="9144000" cy="576064"/>
          </a:xfrm>
        </p:spPr>
        <p:txBody>
          <a:bodyPr/>
          <a:lstStyle/>
          <a:p>
            <a:r>
              <a:rPr lang="uk-UA" altLang="ko-KR" sz="2000" b="1" dirty="0" smtClean="0">
                <a:solidFill>
                  <a:schemeClr val="tx1"/>
                </a:solidFill>
              </a:rPr>
              <a:t>Перевірте правопис слів за орфографічним словником.</a:t>
            </a:r>
            <a:endParaRPr lang="ko-KR" altLang="en-US" sz="2000" b="1" dirty="0">
              <a:solidFill>
                <a:schemeClr val="tx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63688" y="3075806"/>
            <a:ext cx="901039" cy="1219818"/>
            <a:chOff x="1187623" y="2740415"/>
            <a:chExt cx="1275678" cy="1696480"/>
          </a:xfrm>
        </p:grpSpPr>
        <p:grpSp>
          <p:nvGrpSpPr>
            <p:cNvPr id="5" name="Group 4"/>
            <p:cNvGrpSpPr/>
            <p:nvPr/>
          </p:nvGrpSpPr>
          <p:grpSpPr>
            <a:xfrm rot="16200000">
              <a:off x="958081" y="3408634"/>
              <a:ext cx="1696480" cy="360041"/>
              <a:chOff x="1709238" y="4209096"/>
              <a:chExt cx="3492000" cy="43761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" name="Group 34"/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" name="Group 35"/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9" name="Group 5"/>
            <p:cNvGrpSpPr/>
            <p:nvPr/>
          </p:nvGrpSpPr>
          <p:grpSpPr>
            <a:xfrm rot="5400000" flipH="1">
              <a:off x="519403" y="3408635"/>
              <a:ext cx="1696480" cy="360040"/>
              <a:chOff x="1709238" y="4209096"/>
              <a:chExt cx="3492000" cy="43761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4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0" name="Group 21"/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2" name="Group 22"/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23" name="Group 6"/>
            <p:cNvGrpSpPr/>
            <p:nvPr/>
          </p:nvGrpSpPr>
          <p:grpSpPr>
            <a:xfrm rot="15698048">
              <a:off x="1654194" y="3614280"/>
              <a:ext cx="1334909" cy="283305"/>
              <a:chOff x="1709238" y="4209096"/>
              <a:chExt cx="3492000" cy="43761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709238" y="4214706"/>
                <a:ext cx="3492000" cy="432000"/>
              </a:xfrm>
              <a:prstGeom prst="rect">
                <a:avLst/>
              </a:prstGeom>
              <a:solidFill>
                <a:schemeClr val="accent2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35" name="Group 8"/>
              <p:cNvGrpSpPr/>
              <p:nvPr/>
            </p:nvGrpSpPr>
            <p:grpSpPr>
              <a:xfrm>
                <a:off x="2078720" y="4209096"/>
                <a:ext cx="469833" cy="432000"/>
                <a:chOff x="2078720" y="4209096"/>
                <a:chExt cx="469833" cy="432000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2078720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2217331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2355942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2494553" y="4209096"/>
                  <a:ext cx="54000" cy="43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36" name="Group 9"/>
              <p:cNvGrpSpPr/>
              <p:nvPr/>
            </p:nvGrpSpPr>
            <p:grpSpPr>
              <a:xfrm>
                <a:off x="4098293" y="4384000"/>
                <a:ext cx="900965" cy="82800"/>
                <a:chOff x="4098293" y="4384000"/>
                <a:chExt cx="900965" cy="82800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4098293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260486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4422679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84872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4747065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4909258" y="4384000"/>
                  <a:ext cx="90000" cy="828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grpSp>
        <p:nvGrpSpPr>
          <p:cNvPr id="47" name="Group 46"/>
          <p:cNvGrpSpPr/>
          <p:nvPr/>
        </p:nvGrpSpPr>
        <p:grpSpPr>
          <a:xfrm>
            <a:off x="4644008" y="3147814"/>
            <a:ext cx="1381656" cy="1184070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51" name="Chevron 50"/>
          <p:cNvSpPr/>
          <p:nvPr/>
        </p:nvSpPr>
        <p:spPr>
          <a:xfrm>
            <a:off x="3419872" y="321982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67544" y="1059582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Ж</a:t>
            </a:r>
            <a:r>
              <a:rPr lang="uk-UA" sz="3200" b="1" dirty="0" smtClean="0">
                <a:solidFill>
                  <a:schemeClr val="accent3"/>
                </a:solidFill>
              </a:rPr>
              <a:t>е/</a:t>
            </a:r>
            <a:r>
              <a:rPr lang="uk-UA" sz="3200" b="1" dirty="0" err="1" smtClean="0">
                <a:solidFill>
                  <a:schemeClr val="accent3"/>
                </a:solidFill>
              </a:rPr>
              <a:t>и</a:t>
            </a:r>
            <a:r>
              <a:rPr lang="uk-UA" sz="3200" dirty="0" err="1" smtClean="0"/>
              <a:t>лет</a:t>
            </a:r>
            <a:r>
              <a:rPr lang="uk-UA" sz="3200" dirty="0" smtClean="0"/>
              <a:t>, </a:t>
            </a:r>
            <a:r>
              <a:rPr lang="uk-UA" sz="3200" dirty="0" err="1" smtClean="0"/>
              <a:t>см</a:t>
            </a:r>
            <a:r>
              <a:rPr lang="uk-UA" sz="3200" b="1" dirty="0" err="1" smtClean="0">
                <a:solidFill>
                  <a:schemeClr val="accent3"/>
                </a:solidFill>
              </a:rPr>
              <a:t>у</a:t>
            </a:r>
            <a:r>
              <a:rPr lang="uk-UA" sz="3200" b="1" dirty="0" smtClean="0">
                <a:solidFill>
                  <a:schemeClr val="accent3"/>
                </a:solidFill>
              </a:rPr>
              <a:t>/</a:t>
            </a:r>
            <a:r>
              <a:rPr lang="uk-UA" sz="3200" b="1" dirty="0" err="1" smtClean="0">
                <a:solidFill>
                  <a:schemeClr val="accent3"/>
                </a:solidFill>
              </a:rPr>
              <a:t>а</a:t>
            </a:r>
            <a:r>
              <a:rPr lang="uk-UA" sz="3200" dirty="0" err="1" smtClean="0"/>
              <a:t>глявий</a:t>
            </a:r>
            <a:r>
              <a:rPr lang="uk-UA" sz="3200" dirty="0" smtClean="0"/>
              <a:t>, </a:t>
            </a:r>
            <a:r>
              <a:rPr lang="uk-UA" sz="3200" dirty="0" err="1" smtClean="0"/>
              <a:t>воло</a:t>
            </a:r>
            <a:r>
              <a:rPr lang="uk-UA" sz="3200" b="1" dirty="0" err="1" smtClean="0">
                <a:solidFill>
                  <a:schemeClr val="accent3"/>
                </a:solidFill>
              </a:rPr>
              <a:t>сс</a:t>
            </a:r>
            <a:r>
              <a:rPr lang="uk-UA" sz="3200" b="1" dirty="0" smtClean="0">
                <a:solidFill>
                  <a:schemeClr val="accent3"/>
                </a:solidFill>
              </a:rPr>
              <a:t>/с</a:t>
            </a:r>
            <a:r>
              <a:rPr lang="uk-UA" sz="3200" dirty="0" smtClean="0"/>
              <a:t>я</a:t>
            </a:r>
            <a:r>
              <a:rPr lang="uk-UA" sz="3200" dirty="0" smtClean="0"/>
              <a:t>, </a:t>
            </a:r>
            <a:endParaRPr lang="uk-UA" sz="3200" dirty="0" smtClean="0"/>
          </a:p>
          <a:p>
            <a:endParaRPr lang="uk-UA" sz="3200" dirty="0" smtClean="0"/>
          </a:p>
          <a:p>
            <a:r>
              <a:rPr lang="uk-UA" sz="3200" dirty="0" err="1" smtClean="0"/>
              <a:t>обли</a:t>
            </a:r>
            <a:r>
              <a:rPr lang="uk-UA" sz="3200" b="1" dirty="0" err="1" smtClean="0">
                <a:solidFill>
                  <a:schemeClr val="accent3"/>
                </a:solidFill>
              </a:rPr>
              <a:t>чч</a:t>
            </a:r>
            <a:r>
              <a:rPr lang="uk-UA" sz="3200" b="1" dirty="0" smtClean="0">
                <a:solidFill>
                  <a:schemeClr val="accent3"/>
                </a:solidFill>
              </a:rPr>
              <a:t>/</a:t>
            </a:r>
            <a:r>
              <a:rPr lang="uk-UA" sz="3200" b="1" dirty="0" err="1" smtClean="0">
                <a:solidFill>
                  <a:schemeClr val="accent3"/>
                </a:solidFill>
              </a:rPr>
              <a:t>ч</a:t>
            </a:r>
            <a:r>
              <a:rPr lang="uk-UA" sz="3200" dirty="0" err="1" smtClean="0"/>
              <a:t>я</a:t>
            </a:r>
            <a:r>
              <a:rPr lang="uk-UA" sz="3200" dirty="0" smtClean="0"/>
              <a:t>, </a:t>
            </a:r>
            <a:r>
              <a:rPr lang="uk-UA" sz="3200" dirty="0" err="1" smtClean="0"/>
              <a:t>хв</a:t>
            </a:r>
            <a:r>
              <a:rPr lang="uk-UA" sz="3200" b="1" dirty="0" err="1" smtClean="0">
                <a:solidFill>
                  <a:schemeClr val="accent3"/>
                </a:solidFill>
              </a:rPr>
              <a:t>е</a:t>
            </a:r>
            <a:r>
              <a:rPr lang="uk-UA" sz="3200" b="1" dirty="0" smtClean="0">
                <a:solidFill>
                  <a:schemeClr val="accent3"/>
                </a:solidFill>
              </a:rPr>
              <a:t>/</a:t>
            </a:r>
            <a:r>
              <a:rPr lang="uk-UA" sz="3200" b="1" dirty="0" err="1" smtClean="0">
                <a:solidFill>
                  <a:schemeClr val="accent3"/>
                </a:solidFill>
              </a:rPr>
              <a:t>и</a:t>
            </a:r>
            <a:r>
              <a:rPr lang="uk-UA" sz="3200" dirty="0" err="1" smtClean="0"/>
              <a:t>лясте</a:t>
            </a:r>
            <a:r>
              <a:rPr lang="uk-UA" sz="3200" dirty="0" smtClean="0"/>
              <a:t>.</a:t>
            </a:r>
            <a:endParaRPr lang="uk-UA" sz="3200" dirty="0"/>
          </a:p>
        </p:txBody>
      </p:sp>
    </p:spTree>
    <p:extLst>
      <p:ext uri="{BB962C8B-B14F-4D97-AF65-F5344CB8AC3E}">
        <p14:creationId xmlns=""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411510"/>
            <a:ext cx="9144000" cy="576064"/>
          </a:xfrm>
        </p:spPr>
        <p:txBody>
          <a:bodyPr/>
          <a:lstStyle/>
          <a:p>
            <a:endParaRPr lang="uk-UA" sz="2800" b="1" i="1" dirty="0" smtClean="0">
              <a:solidFill>
                <a:schemeClr val="accent3"/>
              </a:solidFill>
            </a:endParaRPr>
          </a:p>
          <a:p>
            <a:r>
              <a:rPr lang="uk-UA" sz="2800" b="1" i="1" dirty="0" smtClean="0">
                <a:solidFill>
                  <a:schemeClr val="accent3"/>
                </a:solidFill>
              </a:rPr>
              <a:t>Всеволод </a:t>
            </a:r>
            <a:r>
              <a:rPr lang="uk-UA" sz="2800" b="1" i="1" dirty="0" smtClean="0">
                <a:solidFill>
                  <a:schemeClr val="accent3"/>
                </a:solidFill>
              </a:rPr>
              <a:t>Нестайко.</a:t>
            </a:r>
            <a:r>
              <a:rPr lang="uk-UA" sz="2800" b="1" dirty="0" smtClean="0">
                <a:solidFill>
                  <a:schemeClr val="accent3"/>
                </a:solidFill>
              </a:rPr>
              <a:t> </a:t>
            </a:r>
            <a:r>
              <a:rPr lang="uk-UA" sz="2800" b="1" dirty="0" err="1" smtClean="0">
                <a:solidFill>
                  <a:schemeClr val="accent3"/>
                </a:solidFill>
              </a:rPr>
              <a:t>“Одиниця</a:t>
            </a:r>
            <a:r>
              <a:rPr lang="uk-UA" sz="2800" b="1" dirty="0" smtClean="0">
                <a:solidFill>
                  <a:schemeClr val="accent3"/>
                </a:solidFill>
              </a:rPr>
              <a:t> </a:t>
            </a:r>
            <a:r>
              <a:rPr lang="uk-UA" sz="2800" b="1" dirty="0" smtClean="0">
                <a:solidFill>
                  <a:schemeClr val="accent3"/>
                </a:solidFill>
              </a:rPr>
              <a:t>з </a:t>
            </a:r>
            <a:r>
              <a:rPr lang="uk-UA" sz="2800" b="1" dirty="0" err="1" smtClean="0">
                <a:solidFill>
                  <a:schemeClr val="accent3"/>
                </a:solidFill>
              </a:rPr>
              <a:t>обманом”</a:t>
            </a:r>
            <a:endParaRPr lang="uk-UA" sz="2800" b="1" dirty="0" smtClean="0">
              <a:solidFill>
                <a:schemeClr val="accent3"/>
              </a:solidFill>
            </a:endParaRPr>
          </a:p>
          <a:p>
            <a:pPr lvl="0"/>
            <a:endParaRPr lang="en-US" altLang="ko-KR" sz="3200" b="1" dirty="0">
              <a:solidFill>
                <a:schemeClr val="accent3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03598"/>
            <a:ext cx="382066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203598"/>
            <a:ext cx="46291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95536" y="3939902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Художник ВАДИМ ІГНАТОВ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xmlns="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688124" y="-1496702"/>
            <a:ext cx="936104" cy="460851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542367" y="-198817"/>
            <a:ext cx="1008112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686383" y="881303"/>
            <a:ext cx="864096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904148" y="1815666"/>
            <a:ext cx="720080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9" y="441207"/>
            <a:ext cx="424410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знаю, що таке текст-опис і </a:t>
            </a:r>
            <a:endParaRPr lang="uk-UA" dirty="0" smtClean="0"/>
          </a:p>
          <a:p>
            <a:pPr lvl="0"/>
            <a:r>
              <a:rPr lang="uk-UA" dirty="0" smtClean="0"/>
              <a:t>текст-розповідь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491880" y="483518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1635646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635896" y="3723878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635896" y="55552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707904" y="170765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779912" y="3795886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7984" y="1615969"/>
            <a:ext cx="3672408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розрізняю зовнішність людини і її характер.</a:t>
            </a:r>
          </a:p>
          <a:p>
            <a:pPr lvl="0"/>
            <a:endParaRPr lang="uk-UA" dirty="0" smtClean="0"/>
          </a:p>
          <a:p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5976" y="2715766"/>
            <a:ext cx="374441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працювати за пам’яткою, крок за кроком.</a:t>
            </a:r>
            <a:endParaRPr lang="uk-UA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5976" y="3657403"/>
            <a:ext cx="4176464" cy="89255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складати і записувати </a:t>
            </a:r>
            <a:endParaRPr lang="uk-UA" dirty="0" smtClean="0"/>
          </a:p>
          <a:p>
            <a:pPr lvl="0"/>
            <a:r>
              <a:rPr lang="uk-UA" dirty="0" smtClean="0"/>
              <a:t>стислий </a:t>
            </a:r>
            <a:r>
              <a:rPr lang="uk-UA" dirty="0" smtClean="0"/>
              <a:t>опис зовнішності людини.</a:t>
            </a:r>
            <a:endParaRPr lang="uk-UA" dirty="0" smtClean="0"/>
          </a:p>
          <a:p>
            <a:pPr lvl="0"/>
            <a:endParaRPr lang="uk-UA" sz="16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278777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707904" y="2859782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124</Words>
  <Application>Microsoft Office PowerPoint</Application>
  <PresentationFormat>Экран (16:9)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126</cp:revision>
  <dcterms:created xsi:type="dcterms:W3CDTF">2016-12-05T23:26:54Z</dcterms:created>
  <dcterms:modified xsi:type="dcterms:W3CDTF">2019-09-26T06:37:46Z</dcterms:modified>
</cp:coreProperties>
</file>