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93" r:id="rId5"/>
    <p:sldId id="294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5" d="100"/>
          <a:sy n="115" d="100"/>
        </p:scale>
        <p:origin x="-678" y="-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Езоп</a:t>
            </a:r>
            <a:r>
              <a:rPr lang="uk-UA" dirty="0" smtClean="0"/>
              <a:t>. «Хлопчик-брехун, </a:t>
            </a:r>
            <a:endParaRPr lang="uk-UA" dirty="0" smtClean="0"/>
          </a:p>
          <a:p>
            <a:r>
              <a:rPr lang="uk-UA" dirty="0" smtClean="0"/>
              <a:t>селяни </a:t>
            </a:r>
            <a:r>
              <a:rPr lang="uk-UA" dirty="0" smtClean="0"/>
              <a:t>і вовк»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1149278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2000" b="1" dirty="0" smtClean="0">
              <a:solidFill>
                <a:schemeClr val="tx1"/>
              </a:solidFill>
            </a:endParaRPr>
          </a:p>
          <a:p>
            <a:r>
              <a:rPr lang="ru-RU" sz="2000" b="1" dirty="0" err="1" smtClean="0">
                <a:solidFill>
                  <a:schemeClr val="tx1"/>
                </a:solidFill>
              </a:rPr>
              <a:t>Вчимося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ставити</a:t>
            </a:r>
            <a:r>
              <a:rPr lang="ru-RU" sz="2000" b="1" dirty="0" smtClean="0">
                <a:solidFill>
                  <a:schemeClr val="tx1"/>
                </a:solidFill>
              </a:rPr>
              <a:t> себе на </a:t>
            </a:r>
            <a:r>
              <a:rPr lang="ru-RU" sz="2000" b="1" dirty="0" err="1" smtClean="0">
                <a:solidFill>
                  <a:schemeClr val="tx1"/>
                </a:solidFill>
              </a:rPr>
              <a:t>місце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іншого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err="1" smtClean="0">
                <a:solidFill>
                  <a:schemeClr val="tx1"/>
                </a:solidFill>
              </a:rPr>
              <a:t>Визначаємо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тему </a:t>
            </a:r>
            <a:r>
              <a:rPr lang="ru-RU" sz="2000" b="1" dirty="0" err="1" smtClean="0">
                <a:solidFill>
                  <a:schemeClr val="tx1"/>
                </a:solidFill>
              </a:rPr>
              <a:t>і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головну</a:t>
            </a:r>
            <a:r>
              <a:rPr lang="ru-RU" sz="2000" b="1" dirty="0" smtClean="0">
                <a:solidFill>
                  <a:schemeClr val="tx1"/>
                </a:solidFill>
              </a:rPr>
              <a:t> думку </a:t>
            </a:r>
            <a:r>
              <a:rPr lang="ru-RU" sz="2000" b="1" dirty="0" err="1" smtClean="0">
                <a:solidFill>
                  <a:schemeClr val="tx1"/>
                </a:solidFill>
              </a:rPr>
              <a:t>твору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err="1" smtClean="0">
                <a:solidFill>
                  <a:schemeClr val="tx1"/>
                </a:solidFill>
              </a:rPr>
              <a:t>Досліджуємо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будову</a:t>
            </a:r>
            <a:r>
              <a:rPr lang="ru-RU" sz="2000" b="1" dirty="0" smtClean="0">
                <a:solidFill>
                  <a:schemeClr val="tx1"/>
                </a:solidFill>
              </a:rPr>
              <a:t> тексту. </a:t>
            </a:r>
            <a:r>
              <a:rPr lang="uk-UA" sz="2000" b="1" dirty="0" smtClean="0">
                <a:solidFill>
                  <a:schemeClr val="tx1"/>
                </a:solidFill>
              </a:rPr>
              <a:t>Знайомимося з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байк</a:t>
            </a:r>
            <a:r>
              <a:rPr lang="uk-UA" sz="2000" b="1" dirty="0" err="1" smtClean="0">
                <a:solidFill>
                  <a:schemeClr val="tx1"/>
                </a:solidFill>
              </a:rPr>
              <a:t>ою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 </a:t>
            </a: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altLang="ko-KR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428610"/>
            <a:ext cx="9144000" cy="576064"/>
          </a:xfrm>
        </p:spPr>
        <p:txBody>
          <a:bodyPr/>
          <a:lstStyle/>
          <a:p>
            <a:r>
              <a:rPr lang="uk-UA" b="1" dirty="0" smtClean="0"/>
              <a:t>Лисиця й виноград</a:t>
            </a:r>
            <a:endParaRPr lang="uk-UA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28596" y="1285866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Голодна </a:t>
            </a:r>
            <a:r>
              <a:rPr lang="uk-UA" sz="2400" dirty="0" smtClean="0"/>
              <a:t>Лисиця пробралася в сад і на високій гілці </a:t>
            </a:r>
          </a:p>
          <a:p>
            <a:r>
              <a:rPr lang="uk-UA" sz="2400" dirty="0" smtClean="0"/>
              <a:t>побачила соковите гроно винограду. </a:t>
            </a:r>
          </a:p>
          <a:p>
            <a:r>
              <a:rPr lang="uk-UA" sz="2400" dirty="0" smtClean="0"/>
              <a:t> </a:t>
            </a:r>
            <a:r>
              <a:rPr lang="uk-UA" sz="2400" dirty="0" smtClean="0"/>
              <a:t>  «</a:t>
            </a:r>
            <a:r>
              <a:rPr lang="uk-UA" sz="2400" dirty="0" smtClean="0"/>
              <a:t>Саме цього мені і треба!» – вигукнула вона. </a:t>
            </a:r>
            <a:r>
              <a:rPr lang="uk-UA" sz="2400" dirty="0" err="1" smtClean="0"/>
              <a:t>Розбігла-ся</a:t>
            </a:r>
            <a:r>
              <a:rPr lang="uk-UA" sz="2400" dirty="0" smtClean="0"/>
              <a:t> </a:t>
            </a:r>
            <a:r>
              <a:rPr lang="uk-UA" sz="2400" dirty="0" smtClean="0"/>
              <a:t>і стрибнула раз, другий, третій... але все марно – до винограду ніяк не дістає. </a:t>
            </a:r>
          </a:p>
          <a:p>
            <a:r>
              <a:rPr lang="uk-UA" sz="2400" dirty="0" smtClean="0"/>
              <a:t> </a:t>
            </a:r>
            <a:r>
              <a:rPr lang="uk-UA" sz="2400" dirty="0" smtClean="0"/>
              <a:t>  «</a:t>
            </a:r>
            <a:r>
              <a:rPr lang="uk-UA" sz="2400" dirty="0" smtClean="0"/>
              <a:t>Так я і знала, зелений він ще!» – пирснула Лисиця 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собі </a:t>
            </a:r>
            <a:r>
              <a:rPr lang="uk-UA" sz="2400" dirty="0" smtClean="0"/>
              <a:t>на виправдання і заспішила геть.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185288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Орел, Галка і Вівчар</a:t>
            </a:r>
            <a:endParaRPr lang="uk-UA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11560" y="843558"/>
            <a:ext cx="80662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</a:t>
            </a:r>
            <a:r>
              <a:rPr lang="uk-UA" sz="2400" dirty="0" smtClean="0"/>
              <a:t>Голодний </a:t>
            </a:r>
            <a:r>
              <a:rPr lang="uk-UA" sz="2400" dirty="0" smtClean="0"/>
              <a:t>орел, злетівши з високої скелі, вхопив ягня. </a:t>
            </a:r>
          </a:p>
          <a:p>
            <a:r>
              <a:rPr lang="uk-UA" sz="2400" dirty="0" smtClean="0"/>
              <a:t>   </a:t>
            </a:r>
            <a:r>
              <a:rPr lang="uk-UA" sz="2400" dirty="0" smtClean="0"/>
              <a:t>Побачила </a:t>
            </a:r>
            <a:r>
              <a:rPr lang="uk-UA" sz="2400" dirty="0" smtClean="0"/>
              <a:t>це Галка. «Дурний орел, – сказала </a:t>
            </a:r>
            <a:r>
              <a:rPr lang="uk-UA" sz="2400" dirty="0" err="1" smtClean="0"/>
              <a:t>во-на</a:t>
            </a:r>
            <a:r>
              <a:rPr lang="uk-UA" sz="2400" dirty="0" smtClean="0"/>
              <a:t> собі, – вибрав таке маленьке ягня!». І Галка з </a:t>
            </a:r>
            <a:r>
              <a:rPr lang="uk-UA" sz="2400" dirty="0" err="1" smtClean="0"/>
              <a:t>вели-</a:t>
            </a:r>
            <a:endParaRPr lang="uk-UA" sz="2400" dirty="0" smtClean="0"/>
          </a:p>
          <a:p>
            <a:r>
              <a:rPr lang="uk-UA" sz="2400" dirty="0" smtClean="0"/>
              <a:t>ким галасом кинулась на барана. Але, встромивши кігті у вовну, вона не могла їх витягти і тільки тріпотіла 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крильми</a:t>
            </a:r>
            <a:r>
              <a:rPr lang="uk-UA" sz="2400" dirty="0" smtClean="0"/>
              <a:t>. </a:t>
            </a:r>
          </a:p>
          <a:p>
            <a:r>
              <a:rPr lang="uk-UA" sz="2400" dirty="0" smtClean="0"/>
              <a:t>   </a:t>
            </a:r>
            <a:r>
              <a:rPr lang="uk-UA" sz="2400" dirty="0" smtClean="0"/>
              <a:t>Вівчар </a:t>
            </a:r>
            <a:r>
              <a:rPr lang="uk-UA" sz="2400" dirty="0" smtClean="0"/>
              <a:t>помітив, що сталося. Він підбіг, схопив </a:t>
            </a:r>
            <a:r>
              <a:rPr lang="uk-UA" sz="2400" dirty="0" smtClean="0"/>
              <a:t>Галку</a:t>
            </a:r>
            <a:r>
              <a:rPr lang="uk-UA" sz="2400" dirty="0" smtClean="0"/>
              <a:t>, 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а </a:t>
            </a:r>
            <a:r>
              <a:rPr lang="uk-UA" sz="2400" dirty="0" smtClean="0"/>
              <a:t>ввечері, обрізавши крила, приніс її своїм дітям. </a:t>
            </a:r>
          </a:p>
          <a:p>
            <a:r>
              <a:rPr lang="uk-UA" sz="2400" dirty="0" smtClean="0"/>
              <a:t>   «</a:t>
            </a:r>
            <a:r>
              <a:rPr lang="uk-UA" sz="2400" dirty="0" smtClean="0"/>
              <a:t>Що це за птах?» – запитали діти. «Як на мене, то це </a:t>
            </a:r>
          </a:p>
          <a:p>
            <a:r>
              <a:rPr lang="uk-UA" sz="2400" dirty="0" smtClean="0"/>
              <a:t>Галка, але, на її думку, вона – Орел».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185288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652120" y="-1460698"/>
            <a:ext cx="864096" cy="446449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542367" y="-198817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86383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366804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виразно читати.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491880" y="483518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635646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55552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70765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84" y="1615969"/>
            <a:ext cx="360040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ставити себе на місце </a:t>
            </a:r>
          </a:p>
          <a:p>
            <a:pPr lvl="0"/>
            <a:r>
              <a:rPr lang="uk-UA" dirty="0" smtClean="0"/>
              <a:t>іншого.</a:t>
            </a:r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5976" y="2715766"/>
            <a:ext cx="374441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вчуся визначати </a:t>
            </a:r>
            <a:r>
              <a:rPr lang="ru-RU" dirty="0" smtClean="0"/>
              <a:t>тему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головну</a:t>
            </a:r>
            <a:r>
              <a:rPr lang="ru-RU" dirty="0" smtClean="0"/>
              <a:t> думку </a:t>
            </a:r>
            <a:r>
              <a:rPr lang="ru-RU" dirty="0" err="1" smtClean="0"/>
              <a:t>твору</a:t>
            </a:r>
            <a:r>
              <a:rPr lang="uk-UA" dirty="0" smtClean="0"/>
              <a:t>.</a:t>
            </a:r>
          </a:p>
          <a:p>
            <a:pPr lvl="0"/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89255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знайти в тексті розповіді </a:t>
            </a:r>
          </a:p>
          <a:p>
            <a:pPr lvl="0"/>
            <a:r>
              <a:rPr lang="uk-UA" dirty="0" smtClean="0"/>
              <a:t>зачин, основну частину і кінцівку.</a:t>
            </a:r>
          </a:p>
          <a:p>
            <a:pPr lvl="0"/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164</Words>
  <Application>Microsoft Office PowerPoint</Application>
  <PresentationFormat>Экран (16:9)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132</cp:revision>
  <dcterms:created xsi:type="dcterms:W3CDTF">2016-12-05T23:26:54Z</dcterms:created>
  <dcterms:modified xsi:type="dcterms:W3CDTF">2019-09-27T05:55:36Z</dcterms:modified>
</cp:coreProperties>
</file>