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92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Валентина </a:t>
            </a:r>
            <a:r>
              <a:rPr lang="uk-UA" dirty="0" err="1" smtClean="0"/>
              <a:t>Каменчук</a:t>
            </a:r>
            <a:r>
              <a:rPr lang="uk-UA" dirty="0" smtClean="0"/>
              <a:t>.</a:t>
            </a:r>
          </a:p>
          <a:p>
            <a:r>
              <a:rPr lang="uk-UA" dirty="0" err="1" smtClean="0"/>
              <a:t>“Мову</a:t>
            </a:r>
            <a:r>
              <a:rPr lang="uk-UA" dirty="0" smtClean="0"/>
              <a:t> рідну, слово </a:t>
            </a:r>
            <a:r>
              <a:rPr lang="uk-UA" dirty="0" err="1" smtClean="0"/>
              <a:t>рідне”</a:t>
            </a:r>
            <a:r>
              <a:rPr lang="uk-UA" dirty="0" smtClean="0"/>
              <a:t> </a:t>
            </a:r>
          </a:p>
          <a:p>
            <a:r>
              <a:rPr lang="uk-UA" dirty="0" err="1" smtClean="0"/>
              <a:t>“Чому</a:t>
            </a:r>
            <a:r>
              <a:rPr lang="uk-UA" dirty="0" smtClean="0"/>
              <a:t> ведмедик зажуривсь?”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Виразно </a:t>
            </a:r>
            <a:r>
              <a:rPr lang="uk-UA" sz="1200" b="1" dirty="0" smtClean="0">
                <a:solidFill>
                  <a:schemeClr val="tx1"/>
                </a:solidFill>
              </a:rPr>
              <a:t>читаємо. </a:t>
            </a:r>
            <a:r>
              <a:rPr lang="uk-UA" sz="1200" b="1" dirty="0" smtClean="0">
                <a:solidFill>
                  <a:schemeClr val="tx1"/>
                </a:solidFill>
              </a:rPr>
              <a:t>Визначаємо г</a:t>
            </a:r>
            <a:r>
              <a:rPr lang="ru-RU" sz="1200" b="1" dirty="0" err="1" smtClean="0">
                <a:solidFill>
                  <a:schemeClr val="tx1"/>
                </a:solidFill>
              </a:rPr>
              <a:t>оловн</a:t>
            </a:r>
            <a:r>
              <a:rPr lang="uk-UA" sz="1200" b="1" dirty="0" smtClean="0">
                <a:solidFill>
                  <a:schemeClr val="tx1"/>
                </a:solidFill>
              </a:rPr>
              <a:t>у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</a:rPr>
              <a:t>думк</a:t>
            </a:r>
            <a:r>
              <a:rPr lang="uk-UA" sz="1200" b="1" dirty="0" smtClean="0">
                <a:solidFill>
                  <a:schemeClr val="tx1"/>
                </a:solidFill>
              </a:rPr>
              <a:t>у вірша</a:t>
            </a:r>
            <a:r>
              <a:rPr lang="ru-RU" sz="1200" b="1" dirty="0" smtClean="0">
                <a:solidFill>
                  <a:schemeClr val="tx1"/>
                </a:solidFill>
              </a:rPr>
              <a:t>. </a:t>
            </a:r>
            <a:endParaRPr lang="en-US" sz="1200" b="1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smtClean="0">
                <a:solidFill>
                  <a:schemeClr val="tx1"/>
                </a:solidFill>
              </a:rPr>
              <a:t>Беремо </a:t>
            </a:r>
            <a:r>
              <a:rPr lang="uk-UA" sz="1200" b="1" dirty="0" smtClean="0">
                <a:solidFill>
                  <a:schemeClr val="tx1"/>
                </a:solidFill>
              </a:rPr>
              <a:t>участь у дискусії: </a:t>
            </a:r>
            <a:r>
              <a:rPr lang="ru-RU" sz="1200" b="1" dirty="0" err="1" smtClean="0">
                <a:solidFill>
                  <a:schemeClr val="tx1"/>
                </a:solidFill>
              </a:rPr>
              <a:t>Що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</a:rPr>
              <a:t>означає</a:t>
            </a:r>
            <a:r>
              <a:rPr lang="ru-RU" sz="1200" b="1" dirty="0" smtClean="0">
                <a:solidFill>
                  <a:schemeClr val="tx1"/>
                </a:solidFill>
              </a:rPr>
              <a:t> «</a:t>
            </a:r>
            <a:r>
              <a:rPr lang="ru-RU" sz="1200" b="1" dirty="0" err="1" smtClean="0">
                <a:solidFill>
                  <a:schemeClr val="tx1"/>
                </a:solidFill>
              </a:rPr>
              <a:t>любити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</a:rPr>
              <a:t>рідну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</a:rPr>
              <a:t>мову</a:t>
            </a:r>
            <a:r>
              <a:rPr lang="ru-RU" sz="1200" b="1" dirty="0" smtClean="0">
                <a:solidFill>
                  <a:schemeClr val="tx1"/>
                </a:solidFill>
              </a:rPr>
              <a:t>»</a:t>
            </a:r>
            <a:r>
              <a:rPr lang="uk-UA" sz="1200" b="1" dirty="0" smtClean="0">
                <a:solidFill>
                  <a:schemeClr val="tx1"/>
                </a:solidFill>
              </a:rPr>
              <a:t>?</a:t>
            </a: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7867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вмію читати правильно і виразно вголос.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відповісти на запитання до тексту.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643758"/>
            <a:ext cx="403244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визначати головну думку </a:t>
            </a:r>
          </a:p>
          <a:p>
            <a:pPr lvl="0"/>
            <a:r>
              <a:rPr lang="uk-UA" dirty="0" smtClean="0"/>
              <a:t>вірша.</a:t>
            </a:r>
          </a:p>
          <a:p>
            <a:r>
              <a:rPr lang="uk-UA" dirty="0" smtClean="0"/>
              <a:t>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65974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висловлювати свою </a:t>
            </a:r>
          </a:p>
          <a:p>
            <a:pPr lvl="0"/>
            <a:r>
              <a:rPr lang="uk-UA" dirty="0" smtClean="0"/>
              <a:t>думку і </a:t>
            </a:r>
            <a:r>
              <a:rPr lang="uk-UA" smtClean="0"/>
              <a:t>брати участь </a:t>
            </a:r>
            <a:r>
              <a:rPr lang="uk-UA" dirty="0" smtClean="0"/>
              <a:t>у дискусії.</a:t>
            </a:r>
          </a:p>
          <a:p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106</Words>
  <Application>Microsoft Office PowerPoint</Application>
  <PresentationFormat>Экран (16:9)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Cover and End Slide Master</vt:lpstr>
      <vt:lpstr>Contents Slide Master</vt:lpstr>
      <vt:lpstr>Section Break Slide Master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104</cp:revision>
  <dcterms:created xsi:type="dcterms:W3CDTF">2016-12-05T23:26:54Z</dcterms:created>
  <dcterms:modified xsi:type="dcterms:W3CDTF">2019-11-06T14:48:02Z</dcterms:modified>
</cp:coreProperties>
</file>