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6"/>
  </p:notesMasterIdLst>
  <p:handoutMasterIdLst>
    <p:handoutMasterId r:id="rId7"/>
  </p:handoutMasterIdLst>
  <p:sldIdLst>
    <p:sldId id="256" r:id="rId4"/>
    <p:sldId id="292" r:id="rId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2019-11-06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2019-11-06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xmlns="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dirty="0" smtClean="0"/>
              <a:t>Автор – український народ</a:t>
            </a:r>
            <a:endParaRPr lang="en-US" altLang="ko-KR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0" y="1707654"/>
            <a:ext cx="9144000" cy="288032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Розрізняємо </a:t>
            </a:r>
            <a:r>
              <a:rPr lang="ru-RU" sz="1200" b="1" dirty="0" err="1" smtClean="0">
                <a:solidFill>
                  <a:schemeClr val="tx1"/>
                </a:solidFill>
              </a:rPr>
              <a:t>заклички</a:t>
            </a:r>
            <a:r>
              <a:rPr lang="ru-RU" sz="1200" b="1" dirty="0" smtClean="0">
                <a:solidFill>
                  <a:schemeClr val="tx1"/>
                </a:solidFill>
              </a:rPr>
              <a:t>, </a:t>
            </a:r>
            <a:r>
              <a:rPr lang="ru-RU" sz="1200" b="1" dirty="0" err="1" smtClean="0">
                <a:solidFill>
                  <a:schemeClr val="tx1"/>
                </a:solidFill>
              </a:rPr>
              <a:t>лічилки</a:t>
            </a:r>
            <a:r>
              <a:rPr lang="ru-RU" sz="1200" b="1" dirty="0" smtClean="0">
                <a:solidFill>
                  <a:schemeClr val="tx1"/>
                </a:solidFill>
              </a:rPr>
              <a:t>, загадки, </a:t>
            </a:r>
            <a:r>
              <a:rPr lang="ru-RU" sz="1200" b="1" dirty="0" err="1" smtClean="0">
                <a:solidFill>
                  <a:schemeClr val="tx1"/>
                </a:solidFill>
              </a:rPr>
              <a:t>забавлянки</a:t>
            </a:r>
            <a:r>
              <a:rPr lang="uk-UA" sz="1200" b="1" dirty="0" smtClean="0">
                <a:solidFill>
                  <a:schemeClr val="tx1"/>
                </a:solidFill>
              </a:rPr>
              <a:t>.  </a:t>
            </a:r>
            <a:r>
              <a:rPr lang="uk-UA" sz="1200" b="1" dirty="0" smtClean="0">
                <a:solidFill>
                  <a:schemeClr val="tx1"/>
                </a:solidFill>
              </a:rPr>
              <a:t>Виразно читаємо. 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uk-UA" sz="1200" b="1" dirty="0" smtClean="0">
                <a:solidFill>
                  <a:schemeClr val="tx1"/>
                </a:solidFill>
              </a:rPr>
              <a:t>З’ясовуємо</a:t>
            </a:r>
            <a:r>
              <a:rPr lang="uk-UA" sz="1200" b="1" dirty="0" smtClean="0">
                <a:solidFill>
                  <a:schemeClr val="tx1"/>
                </a:solidFill>
              </a:rPr>
              <a:t>, що таке у</a:t>
            </a:r>
            <a:r>
              <a:rPr lang="ru-RU" sz="1200" b="1" dirty="0" smtClean="0">
                <a:solidFill>
                  <a:schemeClr val="tx1"/>
                </a:solidFill>
              </a:rPr>
              <a:t>сна народна </a:t>
            </a:r>
            <a:r>
              <a:rPr lang="ru-RU" sz="1200" b="1" dirty="0" err="1" smtClean="0">
                <a:solidFill>
                  <a:schemeClr val="tx1"/>
                </a:solidFill>
              </a:rPr>
              <a:t>творчість</a:t>
            </a:r>
            <a:r>
              <a:rPr lang="ru-RU" sz="1200" b="1" dirty="0" smtClean="0">
                <a:solidFill>
                  <a:schemeClr val="tx1"/>
                </a:solidFill>
              </a:rPr>
              <a:t>. </a:t>
            </a:r>
            <a:r>
              <a:rPr lang="uk-UA" sz="1200" b="1" dirty="0" smtClean="0">
                <a:solidFill>
                  <a:schemeClr val="tx1"/>
                </a:solidFill>
              </a:rPr>
              <a:t>Досліджуємо</a:t>
            </a:r>
            <a:r>
              <a:rPr lang="ru-RU" sz="1200" b="1" dirty="0" smtClean="0">
                <a:solidFill>
                  <a:schemeClr val="tx1"/>
                </a:solidFill>
              </a:rPr>
              <a:t> ритм</a:t>
            </a:r>
            <a:r>
              <a:rPr lang="uk-UA" sz="1200" b="1" dirty="0" smtClean="0">
                <a:solidFill>
                  <a:schemeClr val="tx1"/>
                </a:solidFill>
              </a:rPr>
              <a:t>. </a:t>
            </a:r>
          </a:p>
          <a:p>
            <a:pPr>
              <a:spcBef>
                <a:spcPts val="0"/>
              </a:spcBef>
              <a:defRPr/>
            </a:pPr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7867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27984" y="555526"/>
            <a:ext cx="39604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можу пояснити, що таке усна </a:t>
            </a:r>
            <a:endParaRPr lang="en-US" dirty="0" smtClean="0"/>
          </a:p>
          <a:p>
            <a:pPr lvl="0"/>
            <a:r>
              <a:rPr lang="uk-UA" dirty="0" smtClean="0"/>
              <a:t>народна </a:t>
            </a:r>
            <a:r>
              <a:rPr lang="uk-UA" dirty="0" smtClean="0"/>
              <a:t>творчість.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61010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вмію правильно читати </a:t>
            </a:r>
            <a:r>
              <a:rPr lang="ru-RU" dirty="0" err="1" smtClean="0"/>
              <a:t>закли</a:t>
            </a:r>
            <a:r>
              <a:rPr lang="en-US" dirty="0" smtClean="0"/>
              <a:t>-</a:t>
            </a:r>
            <a:r>
              <a:rPr lang="ru-RU" dirty="0" err="1" smtClean="0"/>
              <a:t>чки</a:t>
            </a:r>
            <a:r>
              <a:rPr lang="ru-RU" dirty="0" smtClean="0"/>
              <a:t>, </a:t>
            </a:r>
            <a:r>
              <a:rPr lang="ru-RU" dirty="0" err="1" smtClean="0"/>
              <a:t>лічилки</a:t>
            </a:r>
            <a:r>
              <a:rPr lang="ru-RU" dirty="0" smtClean="0"/>
              <a:t>, </a:t>
            </a:r>
            <a:r>
              <a:rPr lang="ru-RU" dirty="0" err="1" smtClean="0"/>
              <a:t>забавлянки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7984" y="2643758"/>
            <a:ext cx="4032448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розрізняю </a:t>
            </a:r>
            <a:r>
              <a:rPr lang="ru-RU" dirty="0" err="1" smtClean="0"/>
              <a:t>заклички</a:t>
            </a:r>
            <a:r>
              <a:rPr lang="ru-RU" dirty="0" smtClean="0"/>
              <a:t>, </a:t>
            </a:r>
            <a:r>
              <a:rPr lang="ru-RU" dirty="0" err="1" smtClean="0"/>
              <a:t>лічилки</a:t>
            </a:r>
            <a:r>
              <a:rPr lang="ru-RU" dirty="0" smtClean="0"/>
              <a:t>, </a:t>
            </a:r>
            <a:endParaRPr lang="en-US" dirty="0" smtClean="0"/>
          </a:p>
          <a:p>
            <a:pPr lvl="0"/>
            <a:r>
              <a:rPr lang="ru-RU" dirty="0" smtClean="0"/>
              <a:t>загадки</a:t>
            </a:r>
            <a:r>
              <a:rPr lang="ru-RU" dirty="0" smtClean="0"/>
              <a:t>, </a:t>
            </a:r>
            <a:r>
              <a:rPr lang="ru-RU" dirty="0" err="1" smtClean="0"/>
              <a:t>забавлянки</a:t>
            </a:r>
            <a:r>
              <a:rPr lang="uk-UA" dirty="0" smtClean="0"/>
              <a:t>.</a:t>
            </a:r>
          </a:p>
          <a:p>
            <a:pPr lvl="0"/>
            <a:r>
              <a:rPr lang="uk-UA" dirty="0" smtClean="0"/>
              <a:t>.</a:t>
            </a:r>
            <a:endParaRPr lang="uk-UA" dirty="0" smtClean="0"/>
          </a:p>
          <a:p>
            <a:r>
              <a:rPr lang="uk-UA" dirty="0" smtClean="0"/>
              <a:t>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584664" y="3734944"/>
            <a:ext cx="3659744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висловлювати свою </a:t>
            </a:r>
            <a:endParaRPr lang="en-US" smtClean="0"/>
          </a:p>
          <a:p>
            <a:pPr lvl="0"/>
            <a:r>
              <a:rPr lang="uk-UA" smtClean="0"/>
              <a:t>думку</a:t>
            </a:r>
            <a:r>
              <a:rPr lang="uk-UA" dirty="0" smtClean="0"/>
              <a:t>.</a:t>
            </a:r>
            <a:endParaRPr lang="uk-UA" smtClean="0"/>
          </a:p>
          <a:p>
            <a:pPr lvl="0"/>
            <a:r>
              <a:rPr lang="uk-UA" dirty="0" smtClean="0"/>
              <a:t>.</a:t>
            </a:r>
            <a:endParaRPr lang="uk-UA" dirty="0" smtClean="0"/>
          </a:p>
          <a:p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1328</TotalTime>
  <Words>101</Words>
  <Application>Microsoft Office PowerPoint</Application>
  <PresentationFormat>Экран (16:9)</PresentationFormat>
  <Paragraphs>27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Cover and End Slide Master</vt:lpstr>
      <vt:lpstr>Contents Slide Master</vt:lpstr>
      <vt:lpstr>Section Break Slide Master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104</cp:revision>
  <dcterms:created xsi:type="dcterms:W3CDTF">2016-12-05T23:26:54Z</dcterms:created>
  <dcterms:modified xsi:type="dcterms:W3CDTF">2019-11-06T13:49:20Z</dcterms:modified>
</cp:coreProperties>
</file>