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8"/>
  </p:notesMasterIdLst>
  <p:handoutMasterIdLst>
    <p:handoutMasterId r:id="rId9"/>
  </p:handoutMasterIdLst>
  <p:sldIdLst>
    <p:sldId id="256" r:id="rId4"/>
    <p:sldId id="298" r:id="rId5"/>
    <p:sldId id="299" r:id="rId6"/>
    <p:sldId id="292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xmlns="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xmlns="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xmlns="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xmlns="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читання» (О. Л. Іщенко, С. П. </a:t>
            </a:r>
            <a:r>
              <a:rPr lang="uk-UA" altLang="ko-KR" sz="800" b="1" dirty="0" err="1" smtClean="0">
                <a:solidFill>
                  <a:schemeClr val="bg1"/>
                </a:solidFill>
                <a:cs typeface="Arial" pitchFamily="34" charset="0"/>
              </a:rPr>
              <a:t>Логачевська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). Видавництво « Літера», 2019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uk-UA" dirty="0" smtClean="0"/>
          </a:p>
          <a:p>
            <a:r>
              <a:rPr lang="uk-UA" dirty="0" err="1" smtClean="0"/>
              <a:t>Гжегож</a:t>
            </a:r>
            <a:r>
              <a:rPr lang="uk-UA" dirty="0" smtClean="0"/>
              <a:t> </a:t>
            </a:r>
            <a:r>
              <a:rPr lang="uk-UA" dirty="0" err="1" smtClean="0"/>
              <a:t>Касдепке</a:t>
            </a:r>
            <a:r>
              <a:rPr lang="uk-UA" dirty="0" smtClean="0"/>
              <a:t>. </a:t>
            </a:r>
            <a:endParaRPr lang="uk-UA" dirty="0" smtClean="0"/>
          </a:p>
          <a:p>
            <a:r>
              <a:rPr lang="uk-UA" dirty="0" smtClean="0"/>
              <a:t>«</a:t>
            </a:r>
            <a:r>
              <a:rPr lang="uk-UA" dirty="0" smtClean="0"/>
              <a:t>Електронна пошта</a:t>
            </a:r>
            <a:r>
              <a:rPr lang="uk-UA" dirty="0" smtClean="0"/>
              <a:t>»</a:t>
            </a:r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 rot="10800000" flipV="1">
            <a:off x="467544" y="2715766"/>
            <a:ext cx="8999984" cy="45719"/>
          </a:xfrm>
        </p:spPr>
        <p:txBody>
          <a:bodyPr/>
          <a:lstStyle/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uk-UA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uk-UA" sz="1800" b="1" dirty="0" smtClean="0">
              <a:solidFill>
                <a:schemeClr val="tx1"/>
              </a:solidFill>
            </a:endParaRPr>
          </a:p>
          <a:p>
            <a:r>
              <a:rPr lang="uk-UA" sz="1800" b="1" dirty="0" smtClean="0">
                <a:solidFill>
                  <a:schemeClr val="tx1"/>
                </a:solidFill>
              </a:rPr>
              <a:t>Уважно </a:t>
            </a:r>
            <a:r>
              <a:rPr lang="uk-UA" sz="1800" b="1" dirty="0">
                <a:solidFill>
                  <a:schemeClr val="tx1"/>
                </a:solidFill>
              </a:rPr>
              <a:t>читаємо. Виділяємо частини в тексті-розповіді.</a:t>
            </a:r>
            <a:endParaRPr lang="ru-RU" sz="1800" b="1" dirty="0">
              <a:solidFill>
                <a:schemeClr val="tx1"/>
              </a:solidFill>
            </a:endParaRPr>
          </a:p>
          <a:p>
            <a:r>
              <a:rPr lang="uk-UA" sz="1800" b="1" dirty="0">
                <a:solidFill>
                  <a:schemeClr val="tx1"/>
                </a:solidFill>
              </a:rPr>
              <a:t> Вчимося ставити себе на місце іншого. </a:t>
            </a:r>
            <a:endParaRPr lang="uk-UA" sz="1800" b="1" dirty="0" smtClean="0">
              <a:solidFill>
                <a:schemeClr val="tx1"/>
              </a:solidFill>
            </a:endParaRPr>
          </a:p>
          <a:p>
            <a:r>
              <a:rPr lang="uk-UA" sz="1800" b="1" dirty="0" smtClean="0">
                <a:solidFill>
                  <a:schemeClr val="tx1"/>
                </a:solidFill>
              </a:rPr>
              <a:t>Вчимося </a:t>
            </a:r>
            <a:r>
              <a:rPr lang="uk-UA" sz="1800" b="1" dirty="0">
                <a:solidFill>
                  <a:schemeClr val="tx1"/>
                </a:solidFill>
              </a:rPr>
              <a:t>визначати </a:t>
            </a:r>
            <a:r>
              <a:rPr lang="uk-UA" sz="1800" b="1" dirty="0" smtClean="0">
                <a:solidFill>
                  <a:schemeClr val="tx1"/>
                </a:solidFill>
              </a:rPr>
              <a:t>мету тексту. </a:t>
            </a:r>
            <a:endParaRPr lang="ru-RU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18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hevron 51"/>
          <p:cNvSpPr/>
          <p:nvPr/>
        </p:nvSpPr>
        <p:spPr>
          <a:xfrm>
            <a:off x="8172400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0"/>
            <a:ext cx="6391051" cy="44350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02611" y="339502"/>
            <a:ext cx="1817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«Заєць та Їжак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2214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hevron 51"/>
          <p:cNvSpPr/>
          <p:nvPr/>
        </p:nvSpPr>
        <p:spPr>
          <a:xfrm>
            <a:off x="8172400" y="3579862"/>
            <a:ext cx="484632" cy="720080"/>
          </a:xfrm>
          <a:prstGeom prst="chevr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F6E21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33737" y="1376066"/>
            <a:ext cx="3661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572" y="964727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53298" y="2288986"/>
            <a:ext cx="372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chemeClr val="bg1"/>
                </a:solidFill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23478"/>
            <a:ext cx="5753100" cy="48291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5052" y="339502"/>
            <a:ext cx="2157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«Лисиця та Їжак»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2214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27984" y="483518"/>
            <a:ext cx="395607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вмію уважно читати і відповідати на запитання за текстом.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8334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виділяти частини в </a:t>
            </a:r>
            <a:r>
              <a:rPr lang="uk-UA" dirty="0" smtClean="0"/>
              <a:t>тексті і складати план.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715766"/>
            <a:ext cx="381642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визначати </a:t>
            </a:r>
            <a:r>
              <a:rPr lang="uk-UA" dirty="0" smtClean="0"/>
              <a:t>мету тексту</a:t>
            </a:r>
            <a:r>
              <a:rPr lang="uk-UA" dirty="0"/>
              <a:t>.</a:t>
            </a:r>
          </a:p>
        </p:txBody>
      </p:sp>
      <p:sp>
        <p:nvSpPr>
          <p:cNvPr id="55" name="TextBox 10"/>
          <p:cNvSpPr txBox="1"/>
          <p:nvPr/>
        </p:nvSpPr>
        <p:spPr bwMode="auto">
          <a:xfrm>
            <a:off x="4499992" y="3734944"/>
            <a:ext cx="374441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ставити себе на місце </a:t>
            </a:r>
            <a:r>
              <a:rPr lang="uk-UA" dirty="0" err="1" smtClean="0"/>
              <a:t>ін-шого</a:t>
            </a:r>
            <a:r>
              <a:rPr lang="uk-UA" dirty="0" smtClean="0"/>
              <a:t> і розуміти, що він відчуває.</a:t>
            </a:r>
            <a:endParaRPr lang="uk-UA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</TotalTime>
  <Words>113</Words>
  <Application>Microsoft Office PowerPoint</Application>
  <PresentationFormat>Экран (16:9)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101</cp:revision>
  <dcterms:created xsi:type="dcterms:W3CDTF">2016-12-05T23:26:54Z</dcterms:created>
  <dcterms:modified xsi:type="dcterms:W3CDTF">2019-11-06T10:40:37Z</dcterms:modified>
</cp:coreProperties>
</file>