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6"/>
  </p:notesMasterIdLst>
  <p:handoutMasterIdLst>
    <p:handoutMasterId r:id="rId7"/>
  </p:handoutMasterIdLst>
  <p:sldIdLst>
    <p:sldId id="256" r:id="rId4"/>
    <p:sldId id="292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ru-RU" altLang="ko-KR" dirty="0" err="1" smtClean="0"/>
              <a:t>Листи</a:t>
            </a:r>
            <a:r>
              <a:rPr lang="ru-RU" altLang="ko-KR" dirty="0" smtClean="0"/>
              <a:t> та </a:t>
            </a:r>
            <a:r>
              <a:rPr lang="uk-UA" altLang="ko-KR" dirty="0" smtClean="0"/>
              <a:t>інші повідомлення»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08520" y="1491630"/>
            <a:ext cx="9144000" cy="864096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endParaRPr lang="uk-UA" sz="12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r>
              <a:rPr lang="uk-UA" sz="2000" b="1" dirty="0" smtClean="0">
                <a:solidFill>
                  <a:schemeClr val="tx1"/>
                </a:solidFill>
              </a:rPr>
              <a:t>Знайомимося з різними видами повідомлень. 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Визначаємо мету повідомлень. 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Вчимося виправляти помилки. 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Вивчаємо будову листа. Пишемо листа.</a:t>
            </a: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r>
              <a:rPr lang="uk-UA" sz="2000" dirty="0" smtClean="0"/>
              <a:t> </a:t>
            </a:r>
          </a:p>
          <a:p>
            <a:r>
              <a:rPr lang="uk-UA" sz="1200" b="1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60132" y="-1568710"/>
            <a:ext cx="1008112" cy="482453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821421" y="-198818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60058" y="923652"/>
            <a:ext cx="94879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розрізняю листівку, лист, записку, </a:t>
            </a:r>
          </a:p>
          <a:p>
            <a:pPr lvl="0"/>
            <a:r>
              <a:rPr lang="uk-UA" dirty="0" err="1" smtClean="0"/>
              <a:t>СМС-повідомлення</a:t>
            </a:r>
            <a:r>
              <a:rPr lang="uk-UA" dirty="0" smtClean="0"/>
              <a:t> і електронний </a:t>
            </a:r>
          </a:p>
          <a:p>
            <a:pPr lvl="0"/>
            <a:r>
              <a:rPr lang="uk-UA" dirty="0" smtClean="0"/>
              <a:t>лист.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45176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9992" y="1707654"/>
            <a:ext cx="374441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визначати мету </a:t>
            </a:r>
            <a:r>
              <a:rPr lang="uk-UA" dirty="0" err="1" smtClean="0"/>
              <a:t>повідом-лення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787774"/>
            <a:ext cx="381642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знаходжу помилки в тексті і </a:t>
            </a:r>
          </a:p>
          <a:p>
            <a:pPr lvl="0"/>
            <a:r>
              <a:rPr lang="uk-UA" dirty="0" smtClean="0"/>
              <a:t>виправляю їх.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795886"/>
            <a:ext cx="4032448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писати листи.</a:t>
            </a:r>
          </a:p>
          <a:p>
            <a:endParaRPr lang="uk-UA" dirty="0" smtClean="0"/>
          </a:p>
          <a:p>
            <a:pPr lvl="0"/>
            <a:endParaRPr lang="uk-UA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79912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923928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92</Words>
  <Application>Microsoft Office PowerPoint</Application>
  <PresentationFormat>Экран (16:9)</PresentationFormat>
  <Paragraphs>30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Cover and End Slide Master</vt:lpstr>
      <vt:lpstr>Contents Slide Master</vt:lpstr>
      <vt:lpstr>Section Break Slide Master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120</cp:revision>
  <dcterms:created xsi:type="dcterms:W3CDTF">2016-12-05T23:26:54Z</dcterms:created>
  <dcterms:modified xsi:type="dcterms:W3CDTF">2019-11-06T15:02:17Z</dcterms:modified>
</cp:coreProperties>
</file>