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7"/>
  </p:notesMasterIdLst>
  <p:handoutMasterIdLst>
    <p:handoutMasterId r:id="rId8"/>
  </p:handoutMasterIdLst>
  <p:sldIdLst>
    <p:sldId id="256" r:id="rId4"/>
    <p:sldId id="293" r:id="rId5"/>
    <p:sldId id="292" r:id="rId6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47" d="100"/>
          <a:sy n="147" d="100"/>
        </p:scale>
        <p:origin x="-64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2019-11-06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2019-11-06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=""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=""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="" xmlns:p14="http://schemas.microsoft.com/office/powerpoint/2010/main" val="2689176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=""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=""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0" y="4876006"/>
            <a:ext cx="914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800" b="1" dirty="0" smtClean="0">
                <a:solidFill>
                  <a:schemeClr val="bg1"/>
                </a:solidFill>
              </a:rPr>
              <a:t>До підручника «Українська мова та читання» (О. Л. Іщенко, С. П. </a:t>
            </a:r>
            <a:r>
              <a:rPr lang="uk-UA" sz="800" b="1" dirty="0" err="1" smtClean="0">
                <a:solidFill>
                  <a:schemeClr val="bg1"/>
                </a:solidFill>
              </a:rPr>
              <a:t>Логачевська</a:t>
            </a:r>
            <a:r>
              <a:rPr lang="uk-UA" sz="800" b="1" dirty="0" smtClean="0">
                <a:solidFill>
                  <a:schemeClr val="bg1"/>
                </a:solidFill>
              </a:rPr>
              <a:t>). Видавництво «Літера», 2019 </a:t>
            </a:r>
            <a:endParaRPr lang="uk-UA" sz="8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699542"/>
            <a:ext cx="9144000" cy="847162"/>
          </a:xfrm>
        </p:spPr>
        <p:txBody>
          <a:bodyPr/>
          <a:lstStyle/>
          <a:p>
            <a:r>
              <a:rPr lang="uk-UA" altLang="ko-KR" dirty="0" smtClean="0"/>
              <a:t>«</a:t>
            </a:r>
            <a:r>
              <a:rPr lang="ru-RU" altLang="ko-KR" dirty="0" err="1" smtClean="0"/>
              <a:t>Підписуємо</a:t>
            </a:r>
            <a:r>
              <a:rPr lang="ru-RU" altLang="ko-KR" dirty="0" smtClean="0"/>
              <a:t> конверт</a:t>
            </a:r>
            <a:r>
              <a:rPr lang="uk-UA" altLang="ko-KR" dirty="0" smtClean="0"/>
              <a:t>»</a:t>
            </a:r>
            <a:endParaRPr lang="en-US" altLang="ko-K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-108520" y="1491630"/>
            <a:ext cx="9144000" cy="864096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endParaRPr lang="uk-UA" altLang="ko-KR" sz="1200" b="1" dirty="0" smtClean="0">
              <a:solidFill>
                <a:schemeClr val="tx1"/>
              </a:solidFill>
            </a:endParaRPr>
          </a:p>
          <a:p>
            <a:endParaRPr lang="uk-UA" sz="1200" b="1" dirty="0" smtClean="0">
              <a:solidFill>
                <a:schemeClr val="tx1"/>
              </a:solidFill>
            </a:endParaRPr>
          </a:p>
          <a:p>
            <a:endParaRPr lang="uk-UA" sz="2000" b="1" dirty="0" smtClean="0">
              <a:solidFill>
                <a:schemeClr val="tx1"/>
              </a:solidFill>
            </a:endParaRPr>
          </a:p>
          <a:p>
            <a:endParaRPr lang="uk-UA" sz="2000" b="1" dirty="0" smtClean="0">
              <a:solidFill>
                <a:schemeClr val="tx1"/>
              </a:solidFill>
            </a:endParaRPr>
          </a:p>
          <a:p>
            <a:endParaRPr lang="uk-UA" sz="2000" b="1" dirty="0" smtClean="0">
              <a:solidFill>
                <a:schemeClr val="tx1"/>
              </a:solidFill>
            </a:endParaRPr>
          </a:p>
          <a:p>
            <a:endParaRPr lang="uk-UA" sz="2000" b="1" dirty="0" smtClean="0">
              <a:solidFill>
                <a:schemeClr val="tx1"/>
              </a:solidFill>
            </a:endParaRPr>
          </a:p>
          <a:p>
            <a:endParaRPr lang="uk-UA" sz="2000" b="1" dirty="0" smtClean="0">
              <a:solidFill>
                <a:schemeClr val="tx1"/>
              </a:solidFill>
            </a:endParaRPr>
          </a:p>
          <a:p>
            <a:endParaRPr lang="uk-UA" sz="2000" b="1" dirty="0" smtClean="0">
              <a:solidFill>
                <a:schemeClr val="tx1"/>
              </a:solidFill>
            </a:endParaRPr>
          </a:p>
          <a:p>
            <a:r>
              <a:rPr lang="uk-UA" sz="2000" b="1" dirty="0" smtClean="0">
                <a:solidFill>
                  <a:schemeClr val="tx1"/>
                </a:solidFill>
              </a:rPr>
              <a:t>Вчимося підписувати конверт.</a:t>
            </a:r>
          </a:p>
          <a:p>
            <a:r>
              <a:rPr lang="uk-UA" sz="2000" b="1" dirty="0" smtClean="0">
                <a:solidFill>
                  <a:schemeClr val="tx1"/>
                </a:solidFill>
              </a:rPr>
              <a:t> Запам’ятовуємо скорочення слів у адресі. </a:t>
            </a:r>
          </a:p>
          <a:p>
            <a:r>
              <a:rPr lang="uk-UA" sz="2000" b="1" dirty="0" smtClean="0">
                <a:solidFill>
                  <a:schemeClr val="tx1"/>
                </a:solidFill>
              </a:rPr>
              <a:t>Знаходимо відмінності між паперовим і електронним листами.</a:t>
            </a:r>
          </a:p>
          <a:p>
            <a:r>
              <a:rPr lang="uk-UA" sz="2000" b="1" dirty="0" smtClean="0">
                <a:solidFill>
                  <a:schemeClr val="tx1"/>
                </a:solidFill>
              </a:rPr>
              <a:t> </a:t>
            </a:r>
          </a:p>
          <a:p>
            <a:endParaRPr lang="uk-UA" sz="2000" b="1" dirty="0" smtClean="0">
              <a:solidFill>
                <a:schemeClr val="tx1"/>
              </a:solidFill>
            </a:endParaRPr>
          </a:p>
          <a:p>
            <a:r>
              <a:rPr lang="uk-UA" sz="2000" dirty="0" smtClean="0"/>
              <a:t> </a:t>
            </a:r>
          </a:p>
          <a:p>
            <a:r>
              <a:rPr lang="uk-UA" sz="1200" b="1" dirty="0" smtClean="0">
                <a:solidFill>
                  <a:schemeClr val="tx1"/>
                </a:solidFill>
              </a:rPr>
              <a:t> </a:t>
            </a:r>
          </a:p>
          <a:p>
            <a:pPr>
              <a:spcBef>
                <a:spcPts val="0"/>
              </a:spcBef>
              <a:defRPr/>
            </a:pPr>
            <a:endParaRPr lang="en-US" altLang="ko-KR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46">
            <a:extLst>
              <a:ext uri="{FF2B5EF4-FFF2-40B4-BE49-F238E27FC236}">
                <a16:creationId xmlns="" xmlns:a16="http://schemas.microsoft.com/office/drawing/2014/main" id="{7920CEEF-82A6-45E4-B1C5-129BE31C6130}"/>
              </a:ext>
            </a:extLst>
          </p:cNvPr>
          <p:cNvGrpSpPr/>
          <p:nvPr/>
        </p:nvGrpSpPr>
        <p:grpSpPr>
          <a:xfrm>
            <a:off x="6588224" y="2643758"/>
            <a:ext cx="1719246" cy="1552693"/>
            <a:chOff x="3369348" y="2673754"/>
            <a:chExt cx="1970490" cy="1779598"/>
          </a:xfrm>
        </p:grpSpPr>
        <p:sp>
          <p:nvSpPr>
            <p:cNvPr id="48" name="Rectangle 30">
              <a:extLst>
                <a:ext uri="{FF2B5EF4-FFF2-40B4-BE49-F238E27FC236}">
                  <a16:creationId xmlns="" xmlns:a16="http://schemas.microsoft.com/office/drawing/2014/main" id="{6839F616-43F4-45DD-932E-DC474FFF6688}"/>
                </a:ext>
              </a:extLst>
            </p:cNvPr>
            <p:cNvSpPr/>
            <p:nvPr/>
          </p:nvSpPr>
          <p:spPr>
            <a:xfrm rot="16200000">
              <a:off x="3293187" y="2768331"/>
              <a:ext cx="1761182" cy="1608860"/>
            </a:xfrm>
            <a:custGeom>
              <a:avLst/>
              <a:gdLst/>
              <a:ahLst/>
              <a:cxnLst/>
              <a:rect l="l" t="t" r="r" b="b"/>
              <a:pathLst>
                <a:path w="1761182" h="1756035">
                  <a:moveTo>
                    <a:pt x="279570" y="624048"/>
                  </a:moveTo>
                  <a:lnTo>
                    <a:pt x="183378" y="624048"/>
                  </a:lnTo>
                  <a:lnTo>
                    <a:pt x="183378" y="1560152"/>
                  </a:lnTo>
                  <a:lnTo>
                    <a:pt x="279570" y="1560152"/>
                  </a:lnTo>
                  <a:close/>
                  <a:moveTo>
                    <a:pt x="294594" y="68493"/>
                  </a:moveTo>
                  <a:lnTo>
                    <a:pt x="294594" y="264162"/>
                  </a:lnTo>
                  <a:cubicBezTo>
                    <a:pt x="294594" y="301988"/>
                    <a:pt x="263930" y="332653"/>
                    <a:pt x="226104" y="332653"/>
                  </a:cubicBezTo>
                  <a:cubicBezTo>
                    <a:pt x="188278" y="332653"/>
                    <a:pt x="157614" y="301988"/>
                    <a:pt x="157614" y="264162"/>
                  </a:cubicBezTo>
                  <a:lnTo>
                    <a:pt x="157614" y="68493"/>
                  </a:lnTo>
                  <a:cubicBezTo>
                    <a:pt x="157614" y="30666"/>
                    <a:pt x="188278" y="2"/>
                    <a:pt x="226104" y="2"/>
                  </a:cubicBezTo>
                  <a:cubicBezTo>
                    <a:pt x="263930" y="2"/>
                    <a:pt x="294594" y="30666"/>
                    <a:pt x="294594" y="68493"/>
                  </a:cubicBezTo>
                  <a:close/>
                  <a:moveTo>
                    <a:pt x="534912" y="624048"/>
                  </a:moveTo>
                  <a:lnTo>
                    <a:pt x="438720" y="624048"/>
                  </a:lnTo>
                  <a:lnTo>
                    <a:pt x="438720" y="1560152"/>
                  </a:lnTo>
                  <a:lnTo>
                    <a:pt x="534912" y="1560152"/>
                  </a:lnTo>
                  <a:close/>
                  <a:moveTo>
                    <a:pt x="631828" y="68492"/>
                  </a:moveTo>
                  <a:lnTo>
                    <a:pt x="631828" y="264162"/>
                  </a:lnTo>
                  <a:cubicBezTo>
                    <a:pt x="631828" y="301988"/>
                    <a:pt x="601164" y="332652"/>
                    <a:pt x="563338" y="332652"/>
                  </a:cubicBezTo>
                  <a:cubicBezTo>
                    <a:pt x="525511" y="332652"/>
                    <a:pt x="494847" y="301988"/>
                    <a:pt x="494847" y="264162"/>
                  </a:cubicBezTo>
                  <a:lnTo>
                    <a:pt x="494847" y="68492"/>
                  </a:lnTo>
                  <a:cubicBezTo>
                    <a:pt x="494847" y="30666"/>
                    <a:pt x="525511" y="2"/>
                    <a:pt x="563338" y="2"/>
                  </a:cubicBezTo>
                  <a:cubicBezTo>
                    <a:pt x="601164" y="2"/>
                    <a:pt x="631828" y="30666"/>
                    <a:pt x="631828" y="68492"/>
                  </a:cubicBezTo>
                  <a:close/>
                  <a:moveTo>
                    <a:pt x="790254" y="624048"/>
                  </a:moveTo>
                  <a:lnTo>
                    <a:pt x="694062" y="624048"/>
                  </a:lnTo>
                  <a:lnTo>
                    <a:pt x="694062" y="1560152"/>
                  </a:lnTo>
                  <a:lnTo>
                    <a:pt x="790254" y="1560152"/>
                  </a:lnTo>
                  <a:close/>
                  <a:moveTo>
                    <a:pt x="969062" y="68492"/>
                  </a:moveTo>
                  <a:lnTo>
                    <a:pt x="969062" y="264161"/>
                  </a:lnTo>
                  <a:cubicBezTo>
                    <a:pt x="969062" y="301987"/>
                    <a:pt x="938398" y="332652"/>
                    <a:pt x="900571" y="332652"/>
                  </a:cubicBezTo>
                  <a:cubicBezTo>
                    <a:pt x="862745" y="332652"/>
                    <a:pt x="832081" y="301987"/>
                    <a:pt x="832081" y="264161"/>
                  </a:cubicBezTo>
                  <a:lnTo>
                    <a:pt x="832081" y="68492"/>
                  </a:lnTo>
                  <a:cubicBezTo>
                    <a:pt x="832081" y="30665"/>
                    <a:pt x="862745" y="1"/>
                    <a:pt x="900571" y="1"/>
                  </a:cubicBezTo>
                  <a:cubicBezTo>
                    <a:pt x="938398" y="1"/>
                    <a:pt x="969062" y="30665"/>
                    <a:pt x="969062" y="68492"/>
                  </a:cubicBezTo>
                  <a:close/>
                  <a:moveTo>
                    <a:pt x="1045596" y="624048"/>
                  </a:moveTo>
                  <a:lnTo>
                    <a:pt x="949404" y="624048"/>
                  </a:lnTo>
                  <a:lnTo>
                    <a:pt x="949404" y="1560152"/>
                  </a:lnTo>
                  <a:lnTo>
                    <a:pt x="1045596" y="1560152"/>
                  </a:lnTo>
                  <a:close/>
                  <a:moveTo>
                    <a:pt x="1300938" y="624048"/>
                  </a:moveTo>
                  <a:lnTo>
                    <a:pt x="1204746" y="624048"/>
                  </a:lnTo>
                  <a:lnTo>
                    <a:pt x="1204746" y="1560152"/>
                  </a:lnTo>
                  <a:lnTo>
                    <a:pt x="1300938" y="1560152"/>
                  </a:lnTo>
                  <a:close/>
                  <a:moveTo>
                    <a:pt x="1306296" y="68491"/>
                  </a:moveTo>
                  <a:lnTo>
                    <a:pt x="1306296" y="264161"/>
                  </a:lnTo>
                  <a:cubicBezTo>
                    <a:pt x="1306296" y="301987"/>
                    <a:pt x="1275631" y="332651"/>
                    <a:pt x="1237805" y="332651"/>
                  </a:cubicBezTo>
                  <a:cubicBezTo>
                    <a:pt x="1199979" y="332651"/>
                    <a:pt x="1169315" y="301987"/>
                    <a:pt x="1169315" y="264161"/>
                  </a:cubicBezTo>
                  <a:lnTo>
                    <a:pt x="1169315" y="68491"/>
                  </a:lnTo>
                  <a:cubicBezTo>
                    <a:pt x="1169315" y="30665"/>
                    <a:pt x="1199979" y="1"/>
                    <a:pt x="1237805" y="1"/>
                  </a:cubicBezTo>
                  <a:cubicBezTo>
                    <a:pt x="1275631" y="1"/>
                    <a:pt x="1306296" y="30665"/>
                    <a:pt x="1306296" y="68491"/>
                  </a:cubicBezTo>
                  <a:close/>
                  <a:moveTo>
                    <a:pt x="1556280" y="624048"/>
                  </a:moveTo>
                  <a:lnTo>
                    <a:pt x="1460088" y="624048"/>
                  </a:lnTo>
                  <a:lnTo>
                    <a:pt x="1460088" y="1560152"/>
                  </a:lnTo>
                  <a:lnTo>
                    <a:pt x="1556280" y="1560152"/>
                  </a:lnTo>
                  <a:close/>
                  <a:moveTo>
                    <a:pt x="1643529" y="68491"/>
                  </a:moveTo>
                  <a:lnTo>
                    <a:pt x="1643529" y="264160"/>
                  </a:lnTo>
                  <a:cubicBezTo>
                    <a:pt x="1643529" y="301986"/>
                    <a:pt x="1612865" y="332650"/>
                    <a:pt x="1575039" y="332650"/>
                  </a:cubicBezTo>
                  <a:cubicBezTo>
                    <a:pt x="1537213" y="332650"/>
                    <a:pt x="1506548" y="301986"/>
                    <a:pt x="1506548" y="264160"/>
                  </a:cubicBezTo>
                  <a:lnTo>
                    <a:pt x="1506548" y="68491"/>
                  </a:lnTo>
                  <a:cubicBezTo>
                    <a:pt x="1506548" y="30664"/>
                    <a:pt x="1537213" y="0"/>
                    <a:pt x="1575039" y="0"/>
                  </a:cubicBezTo>
                  <a:cubicBezTo>
                    <a:pt x="1612865" y="0"/>
                    <a:pt x="1643529" y="30664"/>
                    <a:pt x="1643529" y="68491"/>
                  </a:cubicBezTo>
                  <a:close/>
                  <a:moveTo>
                    <a:pt x="1761182" y="166327"/>
                  </a:moveTo>
                  <a:lnTo>
                    <a:pt x="1761182" y="1756035"/>
                  </a:lnTo>
                  <a:lnTo>
                    <a:pt x="0" y="1756035"/>
                  </a:lnTo>
                  <a:lnTo>
                    <a:pt x="0" y="166327"/>
                  </a:lnTo>
                  <a:lnTo>
                    <a:pt x="98907" y="166327"/>
                  </a:lnTo>
                  <a:lnTo>
                    <a:pt x="98907" y="255498"/>
                  </a:lnTo>
                  <a:cubicBezTo>
                    <a:pt x="98907" y="325747"/>
                    <a:pt x="155855" y="382694"/>
                    <a:pt x="226104" y="382694"/>
                  </a:cubicBezTo>
                  <a:cubicBezTo>
                    <a:pt x="296353" y="382694"/>
                    <a:pt x="353300" y="325747"/>
                    <a:pt x="353300" y="255498"/>
                  </a:cubicBezTo>
                  <a:lnTo>
                    <a:pt x="353300" y="166327"/>
                  </a:lnTo>
                  <a:lnTo>
                    <a:pt x="436141" y="166327"/>
                  </a:lnTo>
                  <a:lnTo>
                    <a:pt x="436141" y="255497"/>
                  </a:lnTo>
                  <a:cubicBezTo>
                    <a:pt x="436141" y="325746"/>
                    <a:pt x="493089" y="382694"/>
                    <a:pt x="563338" y="382694"/>
                  </a:cubicBezTo>
                  <a:cubicBezTo>
                    <a:pt x="633586" y="382694"/>
                    <a:pt x="690534" y="325746"/>
                    <a:pt x="690534" y="255497"/>
                  </a:cubicBezTo>
                  <a:lnTo>
                    <a:pt x="690534" y="166327"/>
                  </a:lnTo>
                  <a:lnTo>
                    <a:pt x="773375" y="166327"/>
                  </a:lnTo>
                  <a:lnTo>
                    <a:pt x="773375" y="255497"/>
                  </a:lnTo>
                  <a:cubicBezTo>
                    <a:pt x="773375" y="325745"/>
                    <a:pt x="830322" y="382693"/>
                    <a:pt x="900571" y="382693"/>
                  </a:cubicBezTo>
                  <a:cubicBezTo>
                    <a:pt x="970820" y="382693"/>
                    <a:pt x="1027768" y="325745"/>
                    <a:pt x="1027768" y="255497"/>
                  </a:cubicBezTo>
                  <a:lnTo>
                    <a:pt x="1027768" y="166327"/>
                  </a:lnTo>
                  <a:lnTo>
                    <a:pt x="1110609" y="166327"/>
                  </a:lnTo>
                  <a:lnTo>
                    <a:pt x="1110609" y="255496"/>
                  </a:lnTo>
                  <a:cubicBezTo>
                    <a:pt x="1110609" y="325745"/>
                    <a:pt x="1167556" y="382692"/>
                    <a:pt x="1237805" y="382692"/>
                  </a:cubicBezTo>
                  <a:cubicBezTo>
                    <a:pt x="1308054" y="382692"/>
                    <a:pt x="1365002" y="325745"/>
                    <a:pt x="1365002" y="255496"/>
                  </a:cubicBezTo>
                  <a:lnTo>
                    <a:pt x="1365002" y="166327"/>
                  </a:lnTo>
                  <a:lnTo>
                    <a:pt x="1447842" y="166327"/>
                  </a:lnTo>
                  <a:lnTo>
                    <a:pt x="1447842" y="255495"/>
                  </a:lnTo>
                  <a:cubicBezTo>
                    <a:pt x="1447842" y="325744"/>
                    <a:pt x="1504790" y="382692"/>
                    <a:pt x="1575039" y="382692"/>
                  </a:cubicBezTo>
                  <a:cubicBezTo>
                    <a:pt x="1645288" y="382692"/>
                    <a:pt x="1702235" y="325744"/>
                    <a:pt x="1702235" y="255495"/>
                  </a:cubicBezTo>
                  <a:lnTo>
                    <a:pt x="1702235" y="1663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9" name="Round Same Side Corner Rectangle 6">
              <a:extLst>
                <a:ext uri="{FF2B5EF4-FFF2-40B4-BE49-F238E27FC236}">
                  <a16:creationId xmlns="" xmlns:a16="http://schemas.microsoft.com/office/drawing/2014/main" id="{11E66816-B3BA-421A-997D-12535D839DDB}"/>
                </a:ext>
              </a:extLst>
            </p:cNvPr>
            <p:cNvSpPr/>
            <p:nvPr/>
          </p:nvSpPr>
          <p:spPr>
            <a:xfrm rot="10800000" flipH="1">
              <a:off x="5076056" y="2673754"/>
              <a:ext cx="263782" cy="1779598"/>
            </a:xfrm>
            <a:custGeom>
              <a:avLst/>
              <a:gdLst/>
              <a:ahLst/>
              <a:cxnLst/>
              <a:rect l="l" t="t" r="r" b="b"/>
              <a:pathLst>
                <a:path w="1035916" h="4153123">
                  <a:moveTo>
                    <a:pt x="277501" y="3759099"/>
                  </a:moveTo>
                  <a:lnTo>
                    <a:pt x="758408" y="3759099"/>
                  </a:lnTo>
                  <a:lnTo>
                    <a:pt x="517954" y="4153123"/>
                  </a:lnTo>
                  <a:close/>
                  <a:moveTo>
                    <a:pt x="42612" y="2944898"/>
                  </a:moveTo>
                  <a:cubicBezTo>
                    <a:pt x="153922" y="2941505"/>
                    <a:pt x="246502" y="2889483"/>
                    <a:pt x="275675" y="2819018"/>
                  </a:cubicBezTo>
                  <a:cubicBezTo>
                    <a:pt x="304648" y="2892614"/>
                    <a:pt x="403763" y="2945872"/>
                    <a:pt x="521107" y="2945872"/>
                  </a:cubicBezTo>
                  <a:cubicBezTo>
                    <a:pt x="638453" y="2945872"/>
                    <a:pt x="737567" y="2892613"/>
                    <a:pt x="766540" y="2819017"/>
                  </a:cubicBezTo>
                  <a:cubicBezTo>
                    <a:pt x="795133" y="2888142"/>
                    <a:pt x="884783" y="2939514"/>
                    <a:pt x="993299" y="2944464"/>
                  </a:cubicBezTo>
                  <a:lnTo>
                    <a:pt x="776840" y="3657264"/>
                  </a:lnTo>
                  <a:lnTo>
                    <a:pt x="258940" y="3657264"/>
                  </a:lnTo>
                  <a:close/>
                  <a:moveTo>
                    <a:pt x="809102" y="564558"/>
                  </a:moveTo>
                  <a:lnTo>
                    <a:pt x="1035914" y="564558"/>
                  </a:lnTo>
                  <a:lnTo>
                    <a:pt x="1035915" y="2838682"/>
                  </a:lnTo>
                  <a:cubicBezTo>
                    <a:pt x="1029586" y="2840409"/>
                    <a:pt x="1023074" y="2840731"/>
                    <a:pt x="1016490" y="2840731"/>
                  </a:cubicBezTo>
                  <a:cubicBezTo>
                    <a:pt x="901952" y="2840731"/>
                    <a:pt x="809102" y="2743612"/>
                    <a:pt x="809101" y="2623810"/>
                  </a:cubicBezTo>
                  <a:close/>
                  <a:moveTo>
                    <a:pt x="310569" y="564558"/>
                  </a:moveTo>
                  <a:lnTo>
                    <a:pt x="725347" y="564558"/>
                  </a:lnTo>
                  <a:lnTo>
                    <a:pt x="725347" y="2633342"/>
                  </a:lnTo>
                  <a:cubicBezTo>
                    <a:pt x="725347" y="2747880"/>
                    <a:pt x="632496" y="2840731"/>
                    <a:pt x="517958" y="2840731"/>
                  </a:cubicBezTo>
                  <a:cubicBezTo>
                    <a:pt x="403420" y="2840731"/>
                    <a:pt x="310569" y="2747880"/>
                    <a:pt x="310569" y="2633342"/>
                  </a:cubicBezTo>
                  <a:close/>
                  <a:moveTo>
                    <a:pt x="0" y="564557"/>
                  </a:moveTo>
                  <a:lnTo>
                    <a:pt x="226813" y="564557"/>
                  </a:lnTo>
                  <a:lnTo>
                    <a:pt x="226813" y="2623810"/>
                  </a:lnTo>
                  <a:cubicBezTo>
                    <a:pt x="226813" y="2743612"/>
                    <a:pt x="133962" y="2840731"/>
                    <a:pt x="19424" y="2840730"/>
                  </a:cubicBezTo>
                  <a:cubicBezTo>
                    <a:pt x="12841" y="2840730"/>
                    <a:pt x="6329" y="2840409"/>
                    <a:pt x="0" y="2838682"/>
                  </a:cubicBezTo>
                  <a:close/>
                  <a:moveTo>
                    <a:pt x="71964" y="71964"/>
                  </a:moveTo>
                  <a:cubicBezTo>
                    <a:pt x="116427" y="27501"/>
                    <a:pt x="177852" y="0"/>
                    <a:pt x="245701" y="0"/>
                  </a:cubicBezTo>
                  <a:lnTo>
                    <a:pt x="790215" y="0"/>
                  </a:lnTo>
                  <a:cubicBezTo>
                    <a:pt x="925912" y="0"/>
                    <a:pt x="1035916" y="110004"/>
                    <a:pt x="1035916" y="245701"/>
                  </a:cubicBezTo>
                  <a:cubicBezTo>
                    <a:pt x="1035916" y="327601"/>
                    <a:pt x="1035915" y="409501"/>
                    <a:pt x="1035915" y="491401"/>
                  </a:cubicBezTo>
                  <a:lnTo>
                    <a:pt x="0" y="491401"/>
                  </a:lnTo>
                  <a:lnTo>
                    <a:pt x="0" y="245701"/>
                  </a:lnTo>
                  <a:cubicBezTo>
                    <a:pt x="0" y="177853"/>
                    <a:pt x="27501" y="116427"/>
                    <a:pt x="71964" y="719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51" name="텍스트 개체 틀 50">
            <a:extLst>
              <a:ext uri="{FF2B5EF4-FFF2-40B4-BE49-F238E27FC236}">
                <a16:creationId xmlns="" xmlns:a16="http://schemas.microsoft.com/office/drawing/2014/main" id="{C4291E49-A080-41F9-8EB2-788C3B8AB7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1520" y="411510"/>
            <a:ext cx="8679898" cy="543185"/>
          </a:xfrm>
        </p:spPr>
        <p:txBody>
          <a:bodyPr/>
          <a:lstStyle/>
          <a:p>
            <a:r>
              <a:rPr lang="ru-RU" altLang="ko-KR" b="1" dirty="0" err="1" smtClean="0">
                <a:solidFill>
                  <a:schemeClr val="accent3"/>
                </a:solidFill>
              </a:rPr>
              <a:t>Скорочення</a:t>
            </a:r>
            <a:r>
              <a:rPr lang="ru-RU" altLang="ko-KR" b="1" dirty="0" smtClean="0">
                <a:solidFill>
                  <a:schemeClr val="accent3"/>
                </a:solidFill>
              </a:rPr>
              <a:t> с</a:t>
            </a:r>
            <a:r>
              <a:rPr lang="uk-UA" altLang="ko-KR" b="1" dirty="0" err="1" smtClean="0">
                <a:solidFill>
                  <a:schemeClr val="accent3"/>
                </a:solidFill>
              </a:rPr>
              <a:t>лів</a:t>
            </a:r>
            <a:endParaRPr lang="ko-KR" altLang="en-US" b="1" dirty="0">
              <a:solidFill>
                <a:schemeClr val="accent3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99592" y="771550"/>
            <a:ext cx="460851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 smtClean="0"/>
          </a:p>
          <a:p>
            <a:endParaRPr lang="uk-UA" dirty="0" smtClean="0"/>
          </a:p>
          <a:p>
            <a:r>
              <a:rPr lang="uk-UA" sz="3200" b="1" dirty="0" smtClean="0"/>
              <a:t>квартира ‒ кв.</a:t>
            </a:r>
          </a:p>
          <a:p>
            <a:r>
              <a:rPr lang="uk-UA" sz="3200" b="1" dirty="0" smtClean="0"/>
              <a:t>вулиця ‒ вул.</a:t>
            </a:r>
          </a:p>
          <a:p>
            <a:r>
              <a:rPr lang="uk-UA" sz="3200" b="1" dirty="0" smtClean="0"/>
              <a:t>місто ‒ м.</a:t>
            </a:r>
          </a:p>
          <a:p>
            <a:r>
              <a:rPr lang="uk-UA" sz="3200" b="1" dirty="0" smtClean="0"/>
              <a:t>район ‒ р-н</a:t>
            </a:r>
          </a:p>
          <a:p>
            <a:r>
              <a:rPr lang="uk-UA" sz="3200" b="1" dirty="0" smtClean="0"/>
              <a:t>область ‒ обл.</a:t>
            </a:r>
            <a:endParaRPr lang="uk-UA" sz="3200" b="1" dirty="0"/>
          </a:p>
        </p:txBody>
      </p:sp>
    </p:spTree>
    <p:extLst>
      <p:ext uri="{BB962C8B-B14F-4D97-AF65-F5344CB8AC3E}">
        <p14:creationId xmlns="" xmlns:p14="http://schemas.microsoft.com/office/powerpoint/2010/main" val="341543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904148" y="-1496702"/>
            <a:ext cx="936104" cy="460851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758391" y="-198817"/>
            <a:ext cx="1008112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902407" y="881303"/>
            <a:ext cx="864096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2140" y="1887674"/>
            <a:ext cx="864096" cy="439248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9" y="441207"/>
            <a:ext cx="424410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знаю, у якому порядку записуємо </a:t>
            </a:r>
          </a:p>
          <a:p>
            <a:pPr lvl="0"/>
            <a:r>
              <a:rPr lang="uk-UA" dirty="0" smtClean="0"/>
              <a:t>адресу.</a:t>
            </a:r>
            <a:endParaRPr lang="uk-UA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45176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99992" y="1635646"/>
            <a:ext cx="3744416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 smtClean="0"/>
              <a:t>Я вмію писати скорочення </a:t>
            </a:r>
          </a:p>
          <a:p>
            <a:r>
              <a:rPr lang="uk-UA" dirty="0" smtClean="0"/>
              <a:t>в адресі.</a:t>
            </a:r>
          </a:p>
          <a:p>
            <a:pPr lvl="0"/>
            <a:endParaRPr lang="uk-UA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27984" y="2787774"/>
            <a:ext cx="381642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вчуся підписувати конверт.</a:t>
            </a:r>
          </a:p>
          <a:p>
            <a:pPr lvl="0"/>
            <a:endParaRPr lang="uk-UA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55976" y="3723879"/>
            <a:ext cx="4032448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 smtClean="0"/>
              <a:t>Я розумію різницю між паперовим і електронним листом.</a:t>
            </a:r>
          </a:p>
          <a:p>
            <a:endParaRPr lang="uk-UA" dirty="0" smtClean="0"/>
          </a:p>
          <a:p>
            <a:pPr lvl="0"/>
            <a:endParaRPr lang="uk-UA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79912" y="278777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923928" y="2859782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1509</TotalTime>
  <Words>108</Words>
  <Application>Microsoft Office PowerPoint</Application>
  <PresentationFormat>Экран (16:9)</PresentationFormat>
  <Paragraphs>36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Cover and End Slide Master</vt:lpstr>
      <vt:lpstr>Contents Slide Master</vt:lpstr>
      <vt:lpstr>Section Break Slide Master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Литера-Dell</cp:lastModifiedBy>
  <cp:revision>124</cp:revision>
  <dcterms:created xsi:type="dcterms:W3CDTF">2016-12-05T23:26:54Z</dcterms:created>
  <dcterms:modified xsi:type="dcterms:W3CDTF">2019-11-06T15:01:06Z</dcterms:modified>
</cp:coreProperties>
</file>