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256" r:id="rId4"/>
    <p:sldId id="298" r:id="rId5"/>
    <p:sldId id="300" r:id="rId6"/>
    <p:sldId id="299" r:id="rId7"/>
    <p:sldId id="301" r:id="rId8"/>
    <p:sldId id="302" r:id="rId9"/>
    <p:sldId id="303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 autoAdjust="0"/>
    <p:restoredTop sz="94721" autoAdjust="0"/>
  </p:normalViewPr>
  <p:slideViewPr>
    <p:cSldViewPr>
      <p:cViewPr varScale="1">
        <p:scale>
          <a:sx n="142" d="100"/>
          <a:sy n="142" d="100"/>
        </p:scale>
        <p:origin x="-660" y="-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2019-11-29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‹№›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2019-11-29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‹№›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-powerpoint-templates-design.com/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1;&#1080;&#1090;&#1077;&#1088;&#1072;-Dell\Desktop\&#1087;&#1110;&#1076;&#1090;&#1088;&#1080;&#1084;&#1082;&#1072;_01\wetransfer-e9fa38\audio\13-&#1063;&#1080;&#1090;&#1072;&#1108;&#1084;&#1086;%20&#1074;&#1110;&#1088;&#1096;&#1110;%20&#1087;&#1088;&#1086;%20&#1044;&#1085;&#1110;&#1087;&#1088;&#1086;.mp3" TargetMode="Externa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3"/>
          </p:cNvPr>
          <p:cNvSpPr txBox="1"/>
          <p:nvPr/>
        </p:nvSpPr>
        <p:spPr>
          <a:xfrm>
            <a:off x="0" y="4876006"/>
            <a:ext cx="914400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читання» (О. Л. Іщенко, С. П. </a:t>
            </a:r>
            <a:r>
              <a:rPr lang="uk-UA" altLang="ko-KR" sz="800" b="1" dirty="0" err="1" smtClean="0">
                <a:solidFill>
                  <a:schemeClr val="bg1"/>
                </a:solidFill>
                <a:cs typeface="Arial" pitchFamily="34" charset="0"/>
              </a:rPr>
              <a:t>Логачевська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). Видавництво « Літера», 2019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ru-RU" dirty="0" err="1" smtClean="0"/>
              <a:t>Чит</a:t>
            </a:r>
            <a:r>
              <a:rPr lang="uk-UA" dirty="0" err="1" smtClean="0"/>
              <a:t>аємо</a:t>
            </a:r>
            <a:r>
              <a:rPr lang="uk-UA" dirty="0" smtClean="0"/>
              <a:t> вірші про Дніпро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 rot="10800000" flipV="1">
            <a:off x="395536" y="1885410"/>
            <a:ext cx="8999984" cy="1224136"/>
          </a:xfrm>
        </p:spPr>
        <p:txBody>
          <a:bodyPr/>
          <a:lstStyle/>
          <a:p>
            <a:r>
              <a:rPr lang="uk-UA" sz="1800" b="1" dirty="0" smtClean="0">
                <a:solidFill>
                  <a:schemeClr val="tx1"/>
                </a:solidFill>
              </a:rPr>
              <a:t>Виразно </a:t>
            </a:r>
            <a:r>
              <a:rPr lang="uk-UA" sz="1800" b="1" dirty="0" smtClean="0">
                <a:solidFill>
                  <a:schemeClr val="tx1"/>
                </a:solidFill>
              </a:rPr>
              <a:t>читаємо. </a:t>
            </a:r>
            <a:r>
              <a:rPr lang="uk-UA" sz="1800" b="1" dirty="0" smtClean="0">
                <a:solidFill>
                  <a:schemeClr val="tx1"/>
                </a:solidFill>
              </a:rPr>
              <a:t>Вчимося </a:t>
            </a:r>
            <a:r>
              <a:rPr lang="uk-UA" sz="1800" b="1" dirty="0" smtClean="0">
                <a:solidFill>
                  <a:schemeClr val="tx1"/>
                </a:solidFill>
              </a:rPr>
              <a:t>розуміти зміст вірша. </a:t>
            </a:r>
          </a:p>
          <a:p>
            <a:r>
              <a:rPr lang="uk-UA" sz="1800" b="1" dirty="0" smtClean="0">
                <a:solidFill>
                  <a:schemeClr val="tx1"/>
                </a:solidFill>
              </a:rPr>
              <a:t>Складаємо схему прочитаного. Виділяємо ключові слова. </a:t>
            </a:r>
          </a:p>
          <a:p>
            <a:r>
              <a:rPr lang="uk-UA" sz="1800" b="1" dirty="0" smtClean="0">
                <a:solidFill>
                  <a:schemeClr val="tx1"/>
                </a:solidFill>
              </a:rPr>
              <a:t>Розрізняємо р</a:t>
            </a:r>
            <a:r>
              <a:rPr lang="ru-RU" sz="1800" b="1" dirty="0" err="1" smtClean="0">
                <a:solidFill>
                  <a:schemeClr val="tx1"/>
                </a:solidFill>
              </a:rPr>
              <a:t>еальне</a:t>
            </a:r>
            <a:r>
              <a:rPr lang="ru-RU" sz="1800" b="1" dirty="0" smtClean="0">
                <a:solidFill>
                  <a:schemeClr val="tx1"/>
                </a:solidFill>
              </a:rPr>
              <a:t> і </a:t>
            </a:r>
            <a:r>
              <a:rPr lang="ru-RU" sz="1800" b="1" dirty="0" err="1" smtClean="0">
                <a:solidFill>
                  <a:schemeClr val="tx1"/>
                </a:solidFill>
              </a:rPr>
              <a:t>фантастичне</a:t>
            </a:r>
            <a:r>
              <a:rPr lang="ru-RU" sz="1800" b="1" dirty="0" smtClean="0">
                <a:solidFill>
                  <a:schemeClr val="tx1"/>
                </a:solidFill>
              </a:rPr>
              <a:t> у </a:t>
            </a:r>
            <a:r>
              <a:rPr lang="ru-RU" sz="1800" b="1" dirty="0" err="1" smtClean="0">
                <a:solidFill>
                  <a:schemeClr val="tx1"/>
                </a:solidFill>
              </a:rPr>
              <a:t>віршах</a:t>
            </a:r>
            <a:r>
              <a:rPr lang="uk-UA" sz="1800" b="1" dirty="0" smtClean="0">
                <a:solidFill>
                  <a:schemeClr val="tx1"/>
                </a:solidFill>
              </a:rPr>
              <a:t>.</a:t>
            </a:r>
            <a:endParaRPr lang="uk-UA" sz="1800" b="1" dirty="0" smtClean="0">
              <a:solidFill>
                <a:schemeClr val="tx1"/>
              </a:solidFill>
            </a:endParaRPr>
          </a:p>
        </p:txBody>
      </p:sp>
      <p:pic>
        <p:nvPicPr>
          <p:cNvPr id="6" name="13-Читаємо вірші про Дніпро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33047" y="154687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48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hevron 51"/>
          <p:cNvSpPr/>
          <p:nvPr/>
        </p:nvSpPr>
        <p:spPr>
          <a:xfrm>
            <a:off x="8172400" y="3579862"/>
            <a:ext cx="484632" cy="72008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F6E213"/>
              </a:solidFill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"/>
            <a:ext cx="3312368" cy="4942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56176" y="411510"/>
            <a:ext cx="20162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Так починається Дніпро.</a:t>
            </a:r>
          </a:p>
          <a:p>
            <a:r>
              <a:rPr lang="uk-UA" dirty="0" smtClean="0"/>
              <a:t>Росія, </a:t>
            </a:r>
          </a:p>
          <a:p>
            <a:r>
              <a:rPr lang="uk-UA" dirty="0" smtClean="0"/>
              <a:t>Смоленська обл.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32214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hevron 51"/>
          <p:cNvSpPr/>
          <p:nvPr/>
        </p:nvSpPr>
        <p:spPr>
          <a:xfrm>
            <a:off x="8172400" y="3579862"/>
            <a:ext cx="484632" cy="72008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F6E213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5955424" cy="445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948264" y="411510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Дніпро.</a:t>
            </a:r>
          </a:p>
          <a:p>
            <a:r>
              <a:rPr lang="uk-UA" dirty="0" smtClean="0"/>
              <a:t>Росія, </a:t>
            </a:r>
          </a:p>
          <a:p>
            <a:r>
              <a:rPr lang="uk-UA" dirty="0" smtClean="0"/>
              <a:t>Смоленська обл.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32214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hevron 51"/>
          <p:cNvSpPr/>
          <p:nvPr/>
        </p:nvSpPr>
        <p:spPr>
          <a:xfrm>
            <a:off x="8172400" y="3579862"/>
            <a:ext cx="484632" cy="72008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F6E21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3737" y="1376066"/>
            <a:ext cx="366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.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98572" y="964727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>
                <a:solidFill>
                  <a:schemeClr val="bg1"/>
                </a:solidFill>
              </a:rPr>
              <a:t>?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298" y="2288986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!</a:t>
            </a:r>
            <a:endParaRPr lang="ru-RU" sz="3600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267493"/>
            <a:ext cx="5829499" cy="4326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876256" y="33950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Дніпро в Каневі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32214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Chevron 51"/>
          <p:cNvSpPr/>
          <p:nvPr/>
        </p:nvSpPr>
        <p:spPr>
          <a:xfrm>
            <a:off x="8172400" y="3579862"/>
            <a:ext cx="484632" cy="720080"/>
          </a:xfrm>
          <a:prstGeom prst="chevr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F6E213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33737" y="1376066"/>
            <a:ext cx="3661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</a:rPr>
              <a:t>.</a:t>
            </a:r>
            <a:endParaRPr lang="ru-RU" sz="4000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98572" y="964727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>
                <a:solidFill>
                  <a:schemeClr val="bg1"/>
                </a:solidFill>
              </a:rPr>
              <a:t>?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53298" y="2288986"/>
            <a:ext cx="37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chemeClr val="bg1"/>
                </a:solidFill>
              </a:rPr>
              <a:t>!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32240" y="339502"/>
            <a:ext cx="20882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Дніпро біля села </a:t>
            </a:r>
            <a:r>
              <a:rPr lang="uk-UA" dirty="0" err="1" smtClean="0"/>
              <a:t>Витачів</a:t>
            </a:r>
            <a:r>
              <a:rPr lang="uk-UA" dirty="0" smtClean="0"/>
              <a:t>, </a:t>
            </a:r>
          </a:p>
          <a:p>
            <a:r>
              <a:rPr lang="uk-UA" dirty="0" smtClean="0"/>
              <a:t>Обухівський р-н, Київська обл.</a:t>
            </a:r>
          </a:p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67494"/>
            <a:ext cx="6049364" cy="4392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322146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539" y="1"/>
            <a:ext cx="4691558" cy="5020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96136" y="339502"/>
            <a:ext cx="26642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Дніпро починається </a:t>
            </a:r>
          </a:p>
          <a:p>
            <a:r>
              <a:rPr lang="uk-UA" dirty="0" smtClean="0"/>
              <a:t>в Росії, тече через </a:t>
            </a:r>
          </a:p>
          <a:p>
            <a:r>
              <a:rPr lang="uk-UA" dirty="0" smtClean="0"/>
              <a:t>Білорусь, Україну. </a:t>
            </a:r>
          </a:p>
          <a:p>
            <a:r>
              <a:rPr lang="uk-UA" dirty="0" smtClean="0"/>
              <a:t>Впадає в Чорне море.</a:t>
            </a:r>
          </a:p>
          <a:p>
            <a:endParaRPr lang="uk-UA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9502"/>
            <a:ext cx="7301161" cy="361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187624" y="4011910"/>
            <a:ext cx="6912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err="1" smtClean="0"/>
              <a:t>ДніпроГЕС</a:t>
            </a:r>
            <a:r>
              <a:rPr lang="uk-UA" dirty="0" smtClean="0"/>
              <a:t>, Запоріжжя – найстаріша </a:t>
            </a:r>
            <a:r>
              <a:rPr lang="uk-UA" dirty="0" smtClean="0"/>
              <a:t>електростанція </a:t>
            </a:r>
            <a:r>
              <a:rPr lang="uk-UA" dirty="0" smtClean="0"/>
              <a:t>на Дніпрі</a:t>
            </a:r>
            <a:endParaRPr lang="uk-UA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833744" y="1953955"/>
            <a:ext cx="864096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427984" y="483518"/>
            <a:ext cx="3956076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Я вчуся виразно читати вірші, </a:t>
            </a:r>
          </a:p>
          <a:p>
            <a:pPr lvl="0"/>
            <a:r>
              <a:rPr lang="uk-UA" dirty="0" smtClean="0"/>
              <a:t>передавати настрій.</a:t>
            </a:r>
            <a:endParaRPr lang="uk-UA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562297" y="1637541"/>
            <a:ext cx="3833458" cy="36933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Я вмію виділяти ключові слова.</a:t>
            </a:r>
            <a:endParaRPr lang="uk-UA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27984" y="2715766"/>
            <a:ext cx="381642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Розумію, що у вірші важливі не </a:t>
            </a:r>
          </a:p>
          <a:p>
            <a:pPr lvl="0"/>
            <a:r>
              <a:rPr lang="uk-UA" dirty="0" smtClean="0"/>
              <a:t>тільки слова, а й звуки.</a:t>
            </a:r>
            <a:endParaRPr lang="uk-UA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99992" y="3734944"/>
            <a:ext cx="3816424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 smtClean="0"/>
              <a:t>Я розрізняю реальне і </a:t>
            </a:r>
            <a:r>
              <a:rPr lang="uk-UA" dirty="0" err="1" smtClean="0"/>
              <a:t>фантастич-не</a:t>
            </a:r>
            <a:r>
              <a:rPr lang="uk-UA" dirty="0" smtClean="0"/>
              <a:t> у вірші.</a:t>
            </a:r>
            <a:endParaRPr lang="uk-UA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/>
              <a:t>Перевіряю себе</a:t>
            </a:r>
            <a:endParaRPr lang="ru-RU" dirty="0"/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1309</TotalTime>
  <Words>158</Words>
  <Application>Microsoft Office PowerPoint</Application>
  <PresentationFormat>Екран (16:9)</PresentationFormat>
  <Paragraphs>36</Paragraphs>
  <Slides>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слайдів</vt:lpstr>
      </vt:variant>
      <vt:variant>
        <vt:i4>8</vt:i4>
      </vt:variant>
    </vt:vector>
  </HeadingPairs>
  <TitlesOfParts>
    <vt:vector size="11" baseType="lpstr">
      <vt:lpstr>Cover and End Slide Master</vt:lpstr>
      <vt:lpstr>Contents Slide Master</vt:lpstr>
      <vt:lpstr>Section Break Slide Master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LiteraRio1</cp:lastModifiedBy>
  <cp:revision>109</cp:revision>
  <dcterms:created xsi:type="dcterms:W3CDTF">2016-12-05T23:26:54Z</dcterms:created>
  <dcterms:modified xsi:type="dcterms:W3CDTF">2019-11-29T16:53:44Z</dcterms:modified>
</cp:coreProperties>
</file>