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8"/>
  </p:notesMasterIdLst>
  <p:handoutMasterIdLst>
    <p:handoutMasterId r:id="rId9"/>
  </p:handoutMasterIdLst>
  <p:sldIdLst>
    <p:sldId id="256" r:id="rId4"/>
    <p:sldId id="287" r:id="rId5"/>
    <p:sldId id="296" r:id="rId6"/>
    <p:sldId id="29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47" d="100"/>
          <a:sy n="147" d="100"/>
        </p:scale>
        <p:origin x="-64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2019-11-29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2019-11-29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=""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=""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=""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dirty="0" smtClean="0"/>
              <a:t>Лексичне </a:t>
            </a:r>
            <a:r>
              <a:rPr lang="uk-UA" dirty="0" smtClean="0"/>
              <a:t>значення </a:t>
            </a:r>
            <a:r>
              <a:rPr lang="uk-UA" dirty="0" smtClean="0"/>
              <a:t>слова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-180528" y="1779662"/>
            <a:ext cx="9144000" cy="576064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altLang="ko-KR" sz="1200" b="1" dirty="0" smtClean="0">
              <a:solidFill>
                <a:schemeClr val="tx1"/>
              </a:solidFill>
            </a:endParaRPr>
          </a:p>
          <a:p>
            <a:pPr lvl="0"/>
            <a:endParaRPr lang="uk-UA" sz="1600" b="1" dirty="0" smtClean="0">
              <a:solidFill>
                <a:schemeClr val="tx1"/>
              </a:solidFill>
            </a:endParaRPr>
          </a:p>
          <a:p>
            <a:pPr lvl="0"/>
            <a:endParaRPr lang="uk-UA" sz="1600" b="1" dirty="0" smtClean="0">
              <a:solidFill>
                <a:schemeClr val="tx1"/>
              </a:solidFill>
            </a:endParaRPr>
          </a:p>
          <a:p>
            <a:pPr lvl="0"/>
            <a:r>
              <a:rPr lang="uk-UA" sz="1600" b="1" dirty="0" smtClean="0">
                <a:solidFill>
                  <a:schemeClr val="tx1"/>
                </a:solidFill>
              </a:rPr>
              <a:t> Визначаємо кількість складів у слові. Ділимо слова на склади. 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lvl="0"/>
            <a:r>
              <a:rPr lang="uk-UA" sz="1600" b="1" dirty="0" smtClean="0">
                <a:solidFill>
                  <a:schemeClr val="tx1"/>
                </a:solidFill>
              </a:rPr>
              <a:t>Вчимося правильно переносити слова з рядка в рядок.</a:t>
            </a: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718" y="411510"/>
            <a:ext cx="9144000" cy="720080"/>
          </a:xfrm>
        </p:spPr>
        <p:txBody>
          <a:bodyPr/>
          <a:lstStyle/>
          <a:p>
            <a:endParaRPr lang="en-US" sz="3200" b="1" dirty="0" smtClean="0"/>
          </a:p>
          <a:p>
            <a:endParaRPr lang="en-US" sz="3200" b="1" dirty="0" smtClean="0"/>
          </a:p>
          <a:p>
            <a:endParaRPr lang="uk-UA" sz="3200" dirty="0" smtClean="0"/>
          </a:p>
          <a:p>
            <a:endParaRPr lang="uk-UA" sz="3200" dirty="0" smtClean="0"/>
          </a:p>
          <a:p>
            <a:endParaRPr lang="en-US" sz="3200" dirty="0" smtClean="0"/>
          </a:p>
        </p:txBody>
      </p:sp>
      <p:sp>
        <p:nvSpPr>
          <p:cNvPr id="52" name="Chevron 51"/>
          <p:cNvSpPr/>
          <p:nvPr/>
        </p:nvSpPr>
        <p:spPr>
          <a:xfrm>
            <a:off x="8028384" y="3579862"/>
            <a:ext cx="484632" cy="72008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6E213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2112" y="33337"/>
            <a:ext cx="5819775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4416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555526"/>
            <a:ext cx="23762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accent3"/>
                </a:solidFill>
              </a:rPr>
              <a:t>Частини</a:t>
            </a:r>
            <a:r>
              <a:rPr lang="ru-RU" b="1" dirty="0" smtClean="0">
                <a:solidFill>
                  <a:schemeClr val="accent3"/>
                </a:solidFill>
              </a:rPr>
              <a:t> т</a:t>
            </a:r>
            <a:r>
              <a:rPr lang="uk-UA" b="1" dirty="0" err="1" smtClean="0">
                <a:solidFill>
                  <a:schemeClr val="accent3"/>
                </a:solidFill>
              </a:rPr>
              <a:t>іла</a:t>
            </a:r>
            <a:endParaRPr lang="uk-UA" b="1" dirty="0" smtClean="0">
              <a:solidFill>
                <a:schemeClr val="accent3"/>
              </a:solidFill>
            </a:endParaRPr>
          </a:p>
          <a:p>
            <a:r>
              <a:rPr lang="uk-UA" sz="2000" dirty="0" smtClean="0"/>
              <a:t>лапа</a:t>
            </a:r>
          </a:p>
          <a:p>
            <a:r>
              <a:rPr lang="uk-UA" sz="2000" dirty="0" smtClean="0"/>
              <a:t>голова</a:t>
            </a:r>
          </a:p>
          <a:p>
            <a:r>
              <a:rPr lang="uk-UA" sz="2000" dirty="0" smtClean="0"/>
              <a:t>хвіст</a:t>
            </a:r>
          </a:p>
          <a:p>
            <a:r>
              <a:rPr lang="uk-UA" sz="2000" dirty="0" smtClean="0"/>
              <a:t>тулуб</a:t>
            </a:r>
            <a:endParaRPr lang="uk-UA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355976" y="555526"/>
            <a:ext cx="22322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3"/>
                </a:solidFill>
              </a:rPr>
              <a:t>Професії</a:t>
            </a:r>
          </a:p>
          <a:p>
            <a:r>
              <a:rPr lang="uk-UA" sz="2000" dirty="0" smtClean="0"/>
              <a:t>інженер</a:t>
            </a:r>
          </a:p>
          <a:p>
            <a:r>
              <a:rPr lang="uk-UA" sz="2000" dirty="0" smtClean="0"/>
              <a:t>будівельник</a:t>
            </a:r>
          </a:p>
          <a:p>
            <a:r>
              <a:rPr lang="uk-UA" sz="2000" dirty="0" smtClean="0"/>
              <a:t>електрик</a:t>
            </a:r>
          </a:p>
          <a:p>
            <a:r>
              <a:rPr lang="uk-UA" sz="2000" dirty="0" smtClean="0"/>
              <a:t>льотчик</a:t>
            </a:r>
            <a:endParaRPr lang="uk-UA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2571750"/>
            <a:ext cx="22322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3"/>
                </a:solidFill>
              </a:rPr>
              <a:t>Водойми</a:t>
            </a:r>
            <a:endParaRPr lang="uk-UA" b="1" dirty="0" smtClean="0">
              <a:solidFill>
                <a:schemeClr val="accent3"/>
              </a:solidFill>
            </a:endParaRPr>
          </a:p>
          <a:p>
            <a:r>
              <a:rPr lang="uk-UA" sz="2000" dirty="0" smtClean="0"/>
              <a:t>джерело</a:t>
            </a:r>
          </a:p>
          <a:p>
            <a:r>
              <a:rPr lang="uk-UA" sz="2000" dirty="0" smtClean="0"/>
              <a:t>море</a:t>
            </a:r>
          </a:p>
          <a:p>
            <a:r>
              <a:rPr lang="uk-UA" sz="2000" dirty="0" smtClean="0"/>
              <a:t>озеро</a:t>
            </a:r>
          </a:p>
          <a:p>
            <a:r>
              <a:rPr lang="uk-UA" sz="2000" dirty="0" smtClean="0"/>
              <a:t>океан</a:t>
            </a:r>
            <a:endParaRPr lang="uk-UA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427984" y="2571750"/>
            <a:ext cx="22322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3"/>
                </a:solidFill>
              </a:rPr>
              <a:t>Транспорт</a:t>
            </a:r>
          </a:p>
          <a:p>
            <a:r>
              <a:rPr lang="uk-UA" sz="2000" dirty="0" smtClean="0"/>
              <a:t>корабель</a:t>
            </a:r>
          </a:p>
          <a:p>
            <a:r>
              <a:rPr lang="uk-UA" sz="2000" dirty="0" smtClean="0"/>
              <a:t>поїзд</a:t>
            </a:r>
          </a:p>
          <a:p>
            <a:r>
              <a:rPr lang="uk-UA" sz="2000" dirty="0" smtClean="0"/>
              <a:t>літак</a:t>
            </a:r>
          </a:p>
          <a:p>
            <a:r>
              <a:rPr lang="uk-UA" sz="2000" dirty="0" smtClean="0"/>
              <a:t>трамвай</a:t>
            </a:r>
            <a:endParaRPr lang="uk-UA" sz="2000" dirty="0"/>
          </a:p>
        </p:txBody>
      </p:sp>
    </p:spTree>
    <p:extLst>
      <p:ext uri="{BB962C8B-B14F-4D97-AF65-F5344CB8AC3E}">
        <p14:creationId xmlns="" xmlns:p14="http://schemas.microsoft.com/office/powerpoint/2010/main" val="2544160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832140" y="-1640718"/>
            <a:ext cx="864096" cy="482453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614375" y="-270825"/>
            <a:ext cx="864096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650379" y="845299"/>
            <a:ext cx="93610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904148" y="1815666"/>
            <a:ext cx="720080" cy="439248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9" y="441207"/>
            <a:ext cx="424410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пояснювати лексичне значення </a:t>
            </a:r>
            <a:r>
              <a:rPr lang="uk-UA" dirty="0" smtClean="0"/>
              <a:t>слова</a:t>
            </a:r>
            <a:r>
              <a:rPr lang="ru-RU" dirty="0" smtClean="0"/>
              <a:t>.</a:t>
            </a:r>
            <a:endParaRPr lang="uk-UA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563888" y="411510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563888" y="1563638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635896" y="3723878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635896" y="483518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707904" y="1635646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779912" y="3795886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55976" y="1615969"/>
            <a:ext cx="4392488" cy="141577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sz="1600" dirty="0" smtClean="0"/>
              <a:t>Я знаю, що пояснення невідомих слів </a:t>
            </a:r>
            <a:endParaRPr lang="uk-UA" sz="1600" dirty="0" smtClean="0"/>
          </a:p>
          <a:p>
            <a:pPr lvl="0"/>
            <a:r>
              <a:rPr lang="uk-UA" sz="1600" dirty="0" smtClean="0"/>
              <a:t>треба </a:t>
            </a:r>
            <a:r>
              <a:rPr lang="uk-UA" sz="1600" dirty="0" smtClean="0"/>
              <a:t>шукати в тлумачному словнику.</a:t>
            </a:r>
          </a:p>
          <a:p>
            <a:pPr lvl="0"/>
            <a:endParaRPr lang="uk-UA" dirty="0" smtClean="0"/>
          </a:p>
          <a:p>
            <a:pPr lvl="0"/>
            <a:endParaRPr lang="uk-UA" dirty="0" smtClean="0"/>
          </a:p>
          <a:p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283968" y="2571750"/>
            <a:ext cx="3816424" cy="58477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600" dirty="0" smtClean="0"/>
              <a:t>Я вмію доповнювати тематичні групи </a:t>
            </a:r>
            <a:r>
              <a:rPr lang="uk-UA" sz="1600" dirty="0" smtClean="0"/>
              <a:t>слів.</a:t>
            </a:r>
            <a:endParaRPr lang="uk-UA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55976" y="3657403"/>
            <a:ext cx="4176464" cy="58477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sz="1600" dirty="0" smtClean="0"/>
              <a:t>Я вмію розподіляти слова на тематичні </a:t>
            </a:r>
            <a:endParaRPr lang="uk-UA" sz="1600" dirty="0" smtClean="0"/>
          </a:p>
          <a:p>
            <a:pPr lvl="0"/>
            <a:r>
              <a:rPr lang="uk-UA" sz="1600" dirty="0" smtClean="0"/>
              <a:t>групи</a:t>
            </a:r>
            <a:r>
              <a:rPr lang="uk-UA" sz="1600" dirty="0" smtClean="0"/>
              <a:t>.</a:t>
            </a:r>
            <a:endParaRPr lang="uk-UA" sz="16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563888" y="278777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707904" y="2859782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1723</TotalTime>
  <Words>113</Words>
  <Application>Microsoft Office PowerPoint</Application>
  <PresentationFormat>Экран (16:9)</PresentationFormat>
  <Paragraphs>42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Cover and End Slide Master</vt:lpstr>
      <vt:lpstr>Contents Slide Master</vt:lpstr>
      <vt:lpstr>Section Break Slide Master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Литера-Dell</cp:lastModifiedBy>
  <cp:revision>147</cp:revision>
  <dcterms:created xsi:type="dcterms:W3CDTF">2016-12-05T23:26:54Z</dcterms:created>
  <dcterms:modified xsi:type="dcterms:W3CDTF">2019-11-29T13:41:01Z</dcterms:modified>
</cp:coreProperties>
</file>