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287" r:id="rId5"/>
    <p:sldId id="293" r:id="rId6"/>
    <p:sldId id="294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Однозначні і багатозначні слова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57606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 </a:t>
            </a:r>
            <a:r>
              <a:rPr lang="uk-UA" sz="1600" b="1" dirty="0" smtClean="0">
                <a:solidFill>
                  <a:schemeClr val="tx1"/>
                </a:solidFill>
              </a:rPr>
              <a:t>Вчимося </a:t>
            </a:r>
            <a:r>
              <a:rPr lang="uk-UA" sz="1600" b="1" dirty="0" smtClean="0">
                <a:solidFill>
                  <a:schemeClr val="tx1"/>
                </a:solidFill>
              </a:rPr>
              <a:t>пояснювати лексичне значення слів.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Відгадуємо </a:t>
            </a:r>
            <a:r>
              <a:rPr lang="uk-UA" sz="1600" b="1" dirty="0" smtClean="0">
                <a:solidFill>
                  <a:schemeClr val="tx1"/>
                </a:solidFill>
              </a:rPr>
              <a:t>слова за їх лексичним значенням.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Розрізняємо </a:t>
            </a:r>
            <a:r>
              <a:rPr lang="uk-UA" sz="1600" b="1" dirty="0" smtClean="0">
                <a:solidFill>
                  <a:schemeClr val="tx1"/>
                </a:solidFill>
              </a:rPr>
              <a:t>однозначні і багатозначні слова. </a:t>
            </a:r>
            <a:endParaRPr lang="uk-UA" sz="1600" b="1" dirty="0" smtClean="0">
              <a:solidFill>
                <a:schemeClr val="tx1"/>
              </a:solidFill>
            </a:endParaRPr>
          </a:p>
          <a:p>
            <a:r>
              <a:rPr lang="uk-UA" sz="1600" b="1" dirty="0" smtClean="0">
                <a:solidFill>
                  <a:schemeClr val="tx1"/>
                </a:solidFill>
              </a:rPr>
              <a:t>Складаємо </a:t>
            </a:r>
            <a:r>
              <a:rPr lang="uk-UA" sz="1600" b="1" dirty="0" smtClean="0">
                <a:solidFill>
                  <a:schemeClr val="tx1"/>
                </a:solidFill>
              </a:rPr>
              <a:t>речення з багатозначними словами.</a:t>
            </a:r>
            <a:endParaRPr lang="uk-UA" sz="16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720080"/>
          </a:xfrm>
        </p:spPr>
        <p:txBody>
          <a:bodyPr/>
          <a:lstStyle/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pPr algn="l"/>
            <a:endParaRPr lang="en-US" sz="3200" b="1" dirty="0" smtClean="0"/>
          </a:p>
          <a:p>
            <a:pPr algn="l"/>
            <a:r>
              <a:rPr lang="ru-RU" sz="3200" b="1" dirty="0" smtClean="0"/>
              <a:t>	ГОЛОВА</a:t>
            </a:r>
            <a:r>
              <a:rPr lang="ru-RU" sz="3200" dirty="0" smtClean="0"/>
              <a:t> </a:t>
            </a:r>
            <a:endParaRPr lang="ru-RU" sz="3200" dirty="0" smtClean="0"/>
          </a:p>
          <a:p>
            <a:pPr marL="514350" indent="-514350" algn="l"/>
            <a:r>
              <a:rPr lang="uk-UA" sz="3200" dirty="0" smtClean="0">
                <a:solidFill>
                  <a:schemeClr val="accent3"/>
                </a:solidFill>
              </a:rPr>
              <a:t>	</a:t>
            </a:r>
            <a:r>
              <a:rPr lang="en-US" sz="3200" dirty="0" smtClean="0">
                <a:solidFill>
                  <a:schemeClr val="accent3"/>
                </a:solidFill>
              </a:rPr>
              <a:t>1</a:t>
            </a:r>
            <a:r>
              <a:rPr lang="uk-UA" sz="3200" dirty="0" smtClean="0">
                <a:solidFill>
                  <a:schemeClr val="accent3"/>
                </a:solidFill>
              </a:rPr>
              <a:t>.</a:t>
            </a:r>
            <a:r>
              <a:rPr lang="uk-UA" sz="3200" dirty="0" smtClean="0"/>
              <a:t> </a:t>
            </a:r>
            <a:r>
              <a:rPr lang="ru-RU" sz="3200" dirty="0" err="1" smtClean="0"/>
              <a:t>Частина</a:t>
            </a:r>
            <a:r>
              <a:rPr lang="ru-RU" sz="3200" dirty="0" smtClean="0"/>
              <a:t> </a:t>
            </a:r>
            <a:r>
              <a:rPr lang="ru-RU" sz="3200" dirty="0" err="1" smtClean="0"/>
              <a:t>тіла</a:t>
            </a:r>
            <a:r>
              <a:rPr lang="ru-RU" sz="3200" dirty="0" smtClean="0"/>
              <a:t> </a:t>
            </a:r>
            <a:r>
              <a:rPr lang="ru-RU" sz="3200" dirty="0" err="1" smtClean="0"/>
              <a:t>людини</a:t>
            </a:r>
            <a:r>
              <a:rPr lang="ru-RU" sz="3200" dirty="0" smtClean="0"/>
              <a:t> </a:t>
            </a:r>
            <a:r>
              <a:rPr lang="ru-RU" sz="3200" dirty="0" err="1" smtClean="0"/>
              <a:t>або</a:t>
            </a:r>
            <a:r>
              <a:rPr lang="ru-RU" sz="3200" dirty="0" smtClean="0"/>
              <a:t> </a:t>
            </a:r>
            <a:r>
              <a:rPr lang="ru-RU" sz="3200" dirty="0" err="1" smtClean="0"/>
              <a:t>тварини</a:t>
            </a:r>
            <a:r>
              <a:rPr lang="ru-RU" sz="3200" dirty="0" smtClean="0"/>
              <a:t>, </a:t>
            </a:r>
            <a:endParaRPr lang="en-US" sz="3200" dirty="0" smtClean="0"/>
          </a:p>
          <a:p>
            <a:pPr marL="514350" indent="-514350" algn="l"/>
            <a:r>
              <a:rPr lang="ru-RU" sz="3200" dirty="0" smtClean="0"/>
              <a:t>в </a:t>
            </a:r>
            <a:r>
              <a:rPr lang="ru-RU" sz="3200" dirty="0" err="1" smtClean="0"/>
              <a:t>якій</a:t>
            </a:r>
            <a:r>
              <a:rPr lang="ru-RU" sz="3200" dirty="0" smtClean="0"/>
              <a:t> </a:t>
            </a:r>
            <a:r>
              <a:rPr lang="ru-RU" sz="3200" dirty="0" err="1" smtClean="0"/>
              <a:t>міститься</a:t>
            </a:r>
            <a:r>
              <a:rPr lang="ru-RU" sz="3200" dirty="0" smtClean="0"/>
              <a:t> </a:t>
            </a:r>
            <a:r>
              <a:rPr lang="ru-RU" sz="3200" dirty="0" err="1" smtClean="0"/>
              <a:t>мозок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pPr marL="514350" indent="-514350" algn="l"/>
            <a:r>
              <a:rPr lang="uk-UA" sz="3200" dirty="0" smtClean="0">
                <a:solidFill>
                  <a:schemeClr val="accent3"/>
                </a:solidFill>
              </a:rPr>
              <a:t>	</a:t>
            </a:r>
            <a:r>
              <a:rPr lang="en-US" sz="3200" dirty="0" smtClean="0">
                <a:solidFill>
                  <a:schemeClr val="accent3"/>
                </a:solidFill>
              </a:rPr>
              <a:t>2</a:t>
            </a:r>
            <a:r>
              <a:rPr lang="ru-RU" sz="3200" dirty="0" smtClean="0">
                <a:solidFill>
                  <a:schemeClr val="accent3"/>
                </a:solidFill>
              </a:rPr>
              <a:t>.</a:t>
            </a:r>
            <a:r>
              <a:rPr lang="ru-RU" sz="3200" dirty="0" smtClean="0"/>
              <a:t> </a:t>
            </a:r>
            <a:r>
              <a:rPr lang="ru-RU" sz="3200" dirty="0" err="1" smtClean="0"/>
              <a:t>Основне</a:t>
            </a:r>
            <a:r>
              <a:rPr lang="ru-RU" sz="3200" dirty="0" smtClean="0"/>
              <a:t>, головне в </a:t>
            </a:r>
            <a:r>
              <a:rPr lang="ru-RU" sz="3200" dirty="0" err="1" smtClean="0"/>
              <a:t>чому-небудь</a:t>
            </a:r>
            <a:r>
              <a:rPr lang="ru-RU" sz="3200" dirty="0" smtClean="0"/>
              <a:t>. </a:t>
            </a:r>
          </a:p>
          <a:p>
            <a:endParaRPr lang="uk-UA" sz="3200" dirty="0" smtClean="0"/>
          </a:p>
          <a:p>
            <a:endParaRPr lang="uk-UA" sz="3200" dirty="0" smtClean="0"/>
          </a:p>
          <a:p>
            <a:endParaRPr lang="en-US" sz="3200" dirty="0" smtClean="0"/>
          </a:p>
        </p:txBody>
      </p: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411510"/>
            <a:ext cx="9144000" cy="720080"/>
          </a:xfrm>
        </p:spPr>
        <p:txBody>
          <a:bodyPr/>
          <a:lstStyle/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pPr algn="l"/>
            <a:endParaRPr lang="en-US" sz="3200" b="1" dirty="0" smtClean="0"/>
          </a:p>
          <a:p>
            <a:pPr algn="l"/>
            <a:endParaRPr lang="ru-RU" sz="3200" b="1" dirty="0" smtClean="0"/>
          </a:p>
          <a:p>
            <a:pPr algn="l"/>
            <a:endParaRPr lang="ru-RU" sz="3200" b="1" dirty="0" smtClean="0"/>
          </a:p>
          <a:p>
            <a:pPr algn="l"/>
            <a:r>
              <a:rPr lang="ru-RU" sz="3200" b="1" dirty="0" smtClean="0"/>
              <a:t>	ГОЛКА</a:t>
            </a:r>
            <a:r>
              <a:rPr lang="ru-RU" sz="3200" dirty="0" smtClean="0"/>
              <a:t> </a:t>
            </a:r>
            <a:endParaRPr lang="ru-RU" sz="3200" dirty="0" smtClean="0"/>
          </a:p>
          <a:p>
            <a:pPr marL="514350" indent="-514350" algn="l"/>
            <a:r>
              <a:rPr lang="ru-RU" sz="3200" dirty="0" smtClean="0">
                <a:solidFill>
                  <a:schemeClr val="accent3"/>
                </a:solidFill>
              </a:rPr>
              <a:t>	1.</a:t>
            </a:r>
            <a:r>
              <a:rPr lang="ru-RU" sz="3200" dirty="0" smtClean="0"/>
              <a:t> Тонкий </a:t>
            </a:r>
            <a:r>
              <a:rPr lang="ru-RU" sz="3200" dirty="0" err="1" smtClean="0"/>
              <a:t>металевий</a:t>
            </a:r>
            <a:r>
              <a:rPr lang="ru-RU" sz="3200" dirty="0" smtClean="0"/>
              <a:t> </a:t>
            </a:r>
            <a:r>
              <a:rPr lang="ru-RU" sz="3200" dirty="0" err="1" smtClean="0"/>
              <a:t>стрижень</a:t>
            </a:r>
            <a:r>
              <a:rPr lang="ru-RU" sz="3200" dirty="0" smtClean="0"/>
              <a:t> </a:t>
            </a:r>
            <a:r>
              <a:rPr lang="ru-RU" sz="3200" dirty="0" err="1" smtClean="0"/>
              <a:t>з</a:t>
            </a:r>
            <a:r>
              <a:rPr lang="ru-RU" sz="3200" dirty="0" smtClean="0"/>
              <a:t> </a:t>
            </a:r>
            <a:r>
              <a:rPr lang="ru-RU" sz="3200" dirty="0" err="1" smtClean="0"/>
              <a:t>гострим</a:t>
            </a:r>
            <a:endParaRPr lang="ru-RU" sz="3200" dirty="0" smtClean="0"/>
          </a:p>
          <a:p>
            <a:pPr marL="514350" indent="-514350" algn="l"/>
            <a:r>
              <a:rPr lang="ru-RU" sz="3200" dirty="0" smtClean="0"/>
              <a:t> 	</a:t>
            </a:r>
            <a:r>
              <a:rPr lang="ru-RU" sz="3200" dirty="0" err="1" smtClean="0"/>
              <a:t>кінцем</a:t>
            </a:r>
            <a:r>
              <a:rPr lang="ru-RU" sz="3200" dirty="0" smtClean="0"/>
              <a:t> </a:t>
            </a:r>
            <a:r>
              <a:rPr lang="ru-RU" sz="3200" dirty="0" err="1" smtClean="0"/>
              <a:t>і</a:t>
            </a:r>
            <a:r>
              <a:rPr lang="ru-RU" sz="3200" dirty="0" smtClean="0"/>
              <a:t> </a:t>
            </a:r>
            <a:r>
              <a:rPr lang="ru-RU" sz="3200" dirty="0" err="1" smtClean="0"/>
              <a:t>вушком</a:t>
            </a:r>
            <a:r>
              <a:rPr lang="ru-RU" sz="3200" dirty="0" smtClean="0"/>
              <a:t>, у яке </a:t>
            </a:r>
            <a:r>
              <a:rPr lang="ru-RU" sz="3200" dirty="0" err="1" smtClean="0"/>
              <a:t>всилюється</a:t>
            </a:r>
            <a:r>
              <a:rPr lang="ru-RU" sz="3200" dirty="0" smtClean="0"/>
              <a:t> нитка </a:t>
            </a:r>
            <a:endParaRPr lang="ru-RU" sz="3200" dirty="0" smtClean="0"/>
          </a:p>
          <a:p>
            <a:pPr marL="514350" indent="-514350" algn="l"/>
            <a:r>
              <a:rPr lang="ru-RU" sz="3200" dirty="0" smtClean="0"/>
              <a:t>	для </a:t>
            </a:r>
            <a:r>
              <a:rPr lang="ru-RU" sz="3200" dirty="0" err="1" smtClean="0"/>
              <a:t>шиття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pPr marL="514350" indent="-514350" algn="l"/>
            <a:r>
              <a:rPr lang="uk-UA" sz="3200" dirty="0" smtClean="0">
                <a:solidFill>
                  <a:schemeClr val="accent3"/>
                </a:solidFill>
              </a:rPr>
              <a:t>	</a:t>
            </a:r>
            <a:r>
              <a:rPr lang="en-US" sz="3200" dirty="0" smtClean="0">
                <a:solidFill>
                  <a:schemeClr val="accent3"/>
                </a:solidFill>
              </a:rPr>
              <a:t>2</a:t>
            </a:r>
            <a:r>
              <a:rPr lang="ru-RU" sz="3200" dirty="0" smtClean="0">
                <a:solidFill>
                  <a:schemeClr val="accent3"/>
                </a:solidFill>
              </a:rPr>
              <a:t>.</a:t>
            </a:r>
            <a:r>
              <a:rPr lang="ru-RU" sz="3200" dirty="0" smtClean="0"/>
              <a:t> </a:t>
            </a:r>
            <a:r>
              <a:rPr lang="ru-RU" sz="3200" dirty="0" smtClean="0"/>
              <a:t>Листок </a:t>
            </a:r>
            <a:r>
              <a:rPr lang="ru-RU" sz="3200" dirty="0" err="1" smtClean="0"/>
              <a:t>хвойних</a:t>
            </a:r>
            <a:r>
              <a:rPr lang="ru-RU" sz="3200" dirty="0" smtClean="0"/>
              <a:t> дерев, колючка </a:t>
            </a:r>
            <a:r>
              <a:rPr lang="ru-RU" sz="3200" dirty="0" err="1" smtClean="0"/>
              <a:t>або</a:t>
            </a:r>
            <a:r>
              <a:rPr lang="ru-RU" sz="3200" dirty="0" smtClean="0"/>
              <a:t> </a:t>
            </a:r>
            <a:endParaRPr lang="ru-RU" sz="3200" dirty="0" smtClean="0"/>
          </a:p>
          <a:p>
            <a:pPr marL="514350" indent="-514350" algn="l"/>
            <a:r>
              <a:rPr lang="ru-RU" sz="3200" dirty="0" smtClean="0"/>
              <a:t>	</a:t>
            </a:r>
            <a:r>
              <a:rPr lang="ru-RU" sz="3200" dirty="0" err="1" smtClean="0"/>
              <a:t>гострий</a:t>
            </a:r>
            <a:r>
              <a:rPr lang="ru-RU" sz="3200" dirty="0" smtClean="0"/>
              <a:t> </a:t>
            </a:r>
            <a:r>
              <a:rPr lang="ru-RU" sz="3200" dirty="0" smtClean="0"/>
              <a:t>росток </a:t>
            </a:r>
            <a:r>
              <a:rPr lang="ru-RU" sz="3200" dirty="0" err="1" smtClean="0"/>
              <a:t>інших</a:t>
            </a:r>
            <a:r>
              <a:rPr lang="ru-RU" sz="3200" dirty="0" smtClean="0"/>
              <a:t> </a:t>
            </a:r>
            <a:r>
              <a:rPr lang="ru-RU" sz="3200" dirty="0" err="1" smtClean="0"/>
              <a:t>рослин</a:t>
            </a:r>
            <a:r>
              <a:rPr lang="ru-RU" sz="3200" dirty="0" smtClean="0"/>
              <a:t>.</a:t>
            </a:r>
          </a:p>
          <a:p>
            <a:endParaRPr lang="uk-UA" sz="3200" dirty="0" smtClean="0"/>
          </a:p>
          <a:p>
            <a:endParaRPr lang="uk-UA" sz="3200" dirty="0" smtClean="0"/>
          </a:p>
          <a:p>
            <a:endParaRPr lang="en-US" sz="3200" dirty="0" smtClean="0"/>
          </a:p>
        </p:txBody>
      </p: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720080"/>
          </a:xfrm>
        </p:spPr>
        <p:txBody>
          <a:bodyPr/>
          <a:lstStyle/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pPr algn="l"/>
            <a:endParaRPr lang="en-US" sz="3200" b="1" dirty="0" smtClean="0"/>
          </a:p>
          <a:p>
            <a:pPr algn="l"/>
            <a:r>
              <a:rPr lang="ru-RU" sz="3200" b="1" dirty="0" smtClean="0"/>
              <a:t> 	РУЧКА</a:t>
            </a:r>
            <a:endParaRPr lang="ru-RU" sz="3200" dirty="0" smtClean="0"/>
          </a:p>
          <a:p>
            <a:pPr marL="514350" indent="-514350" algn="l"/>
            <a:r>
              <a:rPr lang="uk-UA" sz="3200" dirty="0" smtClean="0">
                <a:solidFill>
                  <a:schemeClr val="accent3"/>
                </a:solidFill>
              </a:rPr>
              <a:t>	</a:t>
            </a:r>
            <a:r>
              <a:rPr lang="en-US" sz="3200" dirty="0" smtClean="0">
                <a:solidFill>
                  <a:schemeClr val="accent3"/>
                </a:solidFill>
              </a:rPr>
              <a:t>1</a:t>
            </a:r>
            <a:r>
              <a:rPr lang="uk-UA" sz="3200" dirty="0" smtClean="0">
                <a:solidFill>
                  <a:schemeClr val="accent3"/>
                </a:solidFill>
              </a:rPr>
              <a:t>.</a:t>
            </a:r>
            <a:r>
              <a:rPr lang="uk-UA" sz="3200" dirty="0" smtClean="0"/>
              <a:t> Зменш</a:t>
            </a:r>
            <a:r>
              <a:rPr lang="ru-RU" sz="3200" dirty="0" smtClean="0"/>
              <a:t>. до </a:t>
            </a:r>
            <a:r>
              <a:rPr lang="ru-RU" sz="3200" b="1" dirty="0" smtClean="0"/>
              <a:t>рука</a:t>
            </a:r>
            <a:endParaRPr lang="en-US" sz="3200" b="1" dirty="0" smtClean="0"/>
          </a:p>
          <a:p>
            <a:pPr marL="514350" indent="-514350" algn="l"/>
            <a:r>
              <a:rPr lang="uk-UA" sz="3200" dirty="0" smtClean="0">
                <a:solidFill>
                  <a:schemeClr val="accent3"/>
                </a:solidFill>
              </a:rPr>
              <a:t>	</a:t>
            </a:r>
            <a:r>
              <a:rPr lang="en-US" sz="3200" dirty="0" smtClean="0">
                <a:solidFill>
                  <a:schemeClr val="accent3"/>
                </a:solidFill>
              </a:rPr>
              <a:t>2</a:t>
            </a:r>
            <a:r>
              <a:rPr lang="ru-RU" sz="3200" dirty="0" smtClean="0">
                <a:solidFill>
                  <a:schemeClr val="accent3"/>
                </a:solidFill>
              </a:rPr>
              <a:t>.</a:t>
            </a:r>
            <a:r>
              <a:rPr lang="ru-RU" sz="3200" dirty="0" smtClean="0"/>
              <a:t> </a:t>
            </a:r>
            <a:r>
              <a:rPr lang="uk-UA" sz="3200" dirty="0" smtClean="0"/>
              <a:t>Прилад для писання. </a:t>
            </a:r>
            <a:r>
              <a:rPr lang="ru-RU" sz="3200" dirty="0" smtClean="0"/>
              <a:t> </a:t>
            </a:r>
            <a:endParaRPr lang="ru-RU" sz="3200" dirty="0" smtClean="0"/>
          </a:p>
          <a:p>
            <a:endParaRPr lang="uk-UA" sz="3200" dirty="0" smtClean="0"/>
          </a:p>
          <a:p>
            <a:endParaRPr lang="uk-UA" sz="3200" dirty="0" smtClean="0"/>
          </a:p>
          <a:p>
            <a:endParaRPr lang="en-US" sz="3200" dirty="0" smtClean="0"/>
          </a:p>
        </p:txBody>
      </p: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616116" y="-1424694"/>
            <a:ext cx="864096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614375" y="-270825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650379" y="845299"/>
            <a:ext cx="93610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4244107" cy="615553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 smtClean="0"/>
              <a:t>Я вчуся пояснювати лексичне</a:t>
            </a:r>
          </a:p>
          <a:p>
            <a:pPr lvl="0"/>
            <a:r>
              <a:rPr lang="uk-UA" sz="1600" dirty="0" smtClean="0"/>
              <a:t> значення слова</a:t>
            </a:r>
            <a:r>
              <a:rPr lang="uk-UA" dirty="0" smtClean="0"/>
              <a:t>. 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411510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1563638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635896" y="3723878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635896" y="483518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707904" y="1635646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779912" y="3795886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7984" y="1615969"/>
            <a:ext cx="4176464" cy="141577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dirty="0" smtClean="0"/>
              <a:t>Розрізняю однозначні і </a:t>
            </a:r>
            <a:r>
              <a:rPr lang="uk-UA" sz="1600" dirty="0" err="1" smtClean="0"/>
              <a:t>багато-</a:t>
            </a:r>
            <a:endParaRPr lang="uk-UA" sz="1600" dirty="0" smtClean="0"/>
          </a:p>
          <a:p>
            <a:r>
              <a:rPr lang="uk-UA" sz="1600" dirty="0" smtClean="0"/>
              <a:t>значні слова.</a:t>
            </a:r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283968" y="2715766"/>
            <a:ext cx="4104456" cy="86177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 smtClean="0"/>
              <a:t>Відгадую слова за їх лексичним </a:t>
            </a:r>
            <a:endParaRPr lang="uk-UA" sz="1600" dirty="0" smtClean="0"/>
          </a:p>
          <a:p>
            <a:pPr lvl="0"/>
            <a:r>
              <a:rPr lang="uk-UA" sz="1600" dirty="0" smtClean="0"/>
              <a:t>значенням</a:t>
            </a:r>
            <a:r>
              <a:rPr lang="uk-UA" sz="1600" dirty="0" smtClean="0"/>
              <a:t>.</a:t>
            </a:r>
          </a:p>
          <a:p>
            <a:pPr lvl="0"/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657403"/>
            <a:ext cx="417646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 smtClean="0"/>
              <a:t>Вмію шукати в тлумачному словнику </a:t>
            </a:r>
            <a:endParaRPr lang="uk-UA" sz="1600" dirty="0" smtClean="0"/>
          </a:p>
          <a:p>
            <a:pPr lvl="0"/>
            <a:r>
              <a:rPr lang="uk-UA" sz="1600" dirty="0" smtClean="0"/>
              <a:t>значення </a:t>
            </a:r>
            <a:r>
              <a:rPr lang="uk-UA" sz="1600" dirty="0" smtClean="0"/>
              <a:t>багатозначних слів.</a:t>
            </a:r>
            <a:endParaRPr lang="uk-UA" sz="1600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707904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94</Words>
  <Application>Microsoft Office PowerPoint</Application>
  <PresentationFormat>Экран (16:9)</PresentationFormat>
  <Paragraphs>59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142</cp:revision>
  <dcterms:created xsi:type="dcterms:W3CDTF">2016-12-05T23:26:54Z</dcterms:created>
  <dcterms:modified xsi:type="dcterms:W3CDTF">2019-11-29T13:58:50Z</dcterms:modified>
</cp:coreProperties>
</file>