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439" r:id="rId3"/>
    <p:sldId id="260" r:id="rId4"/>
    <p:sldId id="2443" r:id="rId5"/>
    <p:sldId id="2445" r:id="rId6"/>
    <p:sldId id="2434" r:id="rId7"/>
    <p:sldId id="2438" r:id="rId8"/>
    <p:sldId id="2444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3342"/>
    <a:srgbClr val="C0F400"/>
    <a:srgbClr val="05EE55"/>
    <a:srgbClr val="038B30"/>
    <a:srgbClr val="05D74D"/>
    <a:srgbClr val="663300"/>
    <a:srgbClr val="04C0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04" y="3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7"/>
    </p:cViewPr>
  </p:sorter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54265FD-4E3F-4008-BF0D-92438DDF3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11FABC-D2A4-4DDD-AE15-415703DDD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88C8EC1-9604-4C60-93E4-E02112EEC158}" type="datetime1">
              <a:rPr lang="ru-RU" smtClean="0"/>
              <a:pPr rtl="0"/>
              <a:t>09.03.2020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7EBBAB0-AE2E-4EA6-BE3D-A8C4DA4007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A31D462F-4914-49FC-A851-7FFFE9D6E8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3422B72-BD1C-4F41-B10E-CA0BEB17901E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190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9065-08D6-4B86-A69A-9A71D3CA8E1A}" type="datetime1">
              <a:rPr lang="ru-RU" smtClean="0"/>
              <a:pPr/>
              <a:t>09.03.2020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A3BE989-76B8-4F13-9267-01FDA45C437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6973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82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180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7613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9267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716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3">
            <a:extLst>
              <a:ext uri="{FF2B5EF4-FFF2-40B4-BE49-F238E27FC236}">
                <a16:creationId xmlns:a16="http://schemas.microsoft.com/office/drawing/2014/main" xmlns="" id="{9FB41AE7-07AD-43D7-9418-6D32BE5E31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rtlCol="0" anchor="b">
            <a:normAutofit/>
          </a:bodyPr>
          <a:lstStyle>
            <a:lvl1pPr algn="ctr">
              <a:defRPr sz="4800" b="1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 rtlCol="0"/>
          <a:lstStyle>
            <a:lvl1pPr marL="0" indent="0" algn="ctr">
              <a:buNone/>
              <a:defRPr sz="2400" spc="300">
                <a:solidFill>
                  <a:srgbClr val="2F334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7686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7" name="Графический объект 16">
              <a:extLst>
                <a:ext uri="{FF2B5EF4-FFF2-40B4-BE49-F238E27FC236}">
                  <a16:creationId xmlns:a16="http://schemas.microsoft.com/office/drawing/2014/main" xmlns="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C5F17219-39C2-44C1-BFC9-BA0D7ACD78D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5087118E-1B0A-407B-BDCE-B343BC9F92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xmlns="" id="{CEC8E835-7291-427D-948E-B544E36AD1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06094" y="4127455"/>
            <a:ext cx="4351911" cy="29643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2000" cap="all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228600" lvl="0" indent="-228600" algn="ctr" rtl="0"/>
            <a:r>
              <a:rPr lang="ru-RU" noProof="0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6372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noFill/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 rtlCol="0">
            <a:noAutofit/>
          </a:bodyPr>
          <a:lstStyle>
            <a:lvl1pPr>
              <a:defRPr sz="28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Текст 4">
            <a:extLst>
              <a:ext uri="{FF2B5EF4-FFF2-40B4-BE49-F238E27FC236}">
                <a16:creationId xmlns:a16="http://schemas.microsoft.com/office/drawing/2014/main" xmlns="" id="{17A78D63-E00C-4155-A5B2-B3431A09A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153395" y="1061132"/>
            <a:ext cx="3464721" cy="823912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b="1" dirty="0">
                <a:solidFill>
                  <a:schemeClr val="tx1"/>
                </a:solidFill>
                <a:latin typeface="+mj-lt"/>
              </a:defRPr>
            </a:lvl1pPr>
          </a:lstStyle>
          <a:p>
            <a:pPr marL="228600" lvl="0" indent="-228600" algn="ctr" rtl="0"/>
            <a:r>
              <a:rPr lang="ru-RU" noProof="0" smtClean="0"/>
              <a:t>Образец текста</a:t>
            </a:r>
          </a:p>
        </p:txBody>
      </p:sp>
      <p:sp>
        <p:nvSpPr>
          <p:cNvPr id="16" name="Объект 5">
            <a:extLst>
              <a:ext uri="{FF2B5EF4-FFF2-40B4-BE49-F238E27FC236}">
                <a16:creationId xmlns:a16="http://schemas.microsoft.com/office/drawing/2014/main" xmlns="" id="{12AF2780-75D3-4992-93BC-8EA50C648A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53394" y="2108201"/>
            <a:ext cx="3464721" cy="3684588"/>
          </a:xfrm>
        </p:spPr>
        <p:txBody>
          <a:bodyPr rtlCol="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EAAE1C5B-7233-4F49-895F-7566CEB6D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 rtlCol="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7210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 rtlCol="0">
            <a:noAutofit/>
          </a:bodyPr>
          <a:lstStyle>
            <a:lvl1pPr>
              <a:defRPr sz="28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xmlns="" id="{E20B4D13-5F10-4886-AF0F-09B6ABB5C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431586"/>
            <a:ext cx="3467099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 rtl="0">
              <a:lnSpc>
                <a:spcPct val="150000"/>
              </a:lnSpc>
            </a:pPr>
            <a:r>
              <a:rPr lang="ru-RU" noProof="0" smtClean="0"/>
              <a:t>Образец текста</a:t>
            </a:r>
          </a:p>
          <a:p>
            <a:pPr lvl="1" rtl="0">
              <a:lnSpc>
                <a:spcPct val="150000"/>
              </a:lnSpc>
            </a:pPr>
            <a:r>
              <a:rPr lang="ru-RU" noProof="0" smtClean="0"/>
              <a:t>Второй уровень</a:t>
            </a:r>
          </a:p>
          <a:p>
            <a:pPr lvl="2" rtl="0">
              <a:lnSpc>
                <a:spcPct val="150000"/>
              </a:lnSpc>
            </a:pPr>
            <a:r>
              <a:rPr lang="ru-RU" noProof="0" smtClean="0"/>
              <a:t>Третий уровень</a:t>
            </a:r>
          </a:p>
          <a:p>
            <a:pPr lvl="3" rtl="0">
              <a:lnSpc>
                <a:spcPct val="150000"/>
              </a:lnSpc>
            </a:pPr>
            <a:r>
              <a:rPr lang="ru-RU" noProof="0" smtClean="0"/>
              <a:t>Четвертый уровень</a:t>
            </a:r>
          </a:p>
          <a:p>
            <a:pPr lvl="4" rtl="0">
              <a:lnSpc>
                <a:spcPct val="150000"/>
              </a:lnSpc>
            </a:pPr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EE7BCAD4-8DB6-482F-8DC0-F6D653F9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53394" y="1431586"/>
            <a:ext cx="3467106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 rtl="0">
              <a:lnSpc>
                <a:spcPct val="150000"/>
              </a:lnSpc>
            </a:pPr>
            <a:r>
              <a:rPr lang="ru-RU" noProof="0" smtClean="0"/>
              <a:t>Образец текста</a:t>
            </a:r>
          </a:p>
          <a:p>
            <a:pPr lvl="1" rtl="0">
              <a:lnSpc>
                <a:spcPct val="150000"/>
              </a:lnSpc>
            </a:pPr>
            <a:r>
              <a:rPr lang="ru-RU" noProof="0" smtClean="0"/>
              <a:t>Второй уровень</a:t>
            </a:r>
          </a:p>
          <a:p>
            <a:pPr lvl="2" rtl="0">
              <a:lnSpc>
                <a:spcPct val="150000"/>
              </a:lnSpc>
            </a:pPr>
            <a:r>
              <a:rPr lang="ru-RU" noProof="0" smtClean="0"/>
              <a:t>Третий уровень</a:t>
            </a:r>
          </a:p>
          <a:p>
            <a:pPr lvl="3" rtl="0">
              <a:lnSpc>
                <a:spcPct val="150000"/>
              </a:lnSpc>
            </a:pPr>
            <a:r>
              <a:rPr lang="ru-RU" noProof="0" smtClean="0"/>
              <a:t>Четвертый уровень</a:t>
            </a:r>
          </a:p>
          <a:p>
            <a:pPr lvl="4" rtl="0">
              <a:lnSpc>
                <a:spcPct val="150000"/>
              </a:lnSpc>
            </a:pPr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130980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115BFBAA-B5F1-4F95-8C05-5E30A7076BD7}"/>
              </a:ext>
            </a:extLst>
          </p:cNvPr>
          <p:cNvSpPr/>
          <p:nvPr userDrawn="1"/>
        </p:nvSpPr>
        <p:spPr>
          <a:xfrm>
            <a:off x="1159727" y="1224451"/>
            <a:ext cx="4226024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B7F3105-8D8F-4FF3-9A7F-0F067BB810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D117255-8347-4647-9EA2-7ED06A73C1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9F3E8482-B43D-4B69-8645-6B735F91B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478" y="587829"/>
            <a:ext cx="5326022" cy="5273221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9BC9CBF-CF7B-4E39-9FD1-961882EC596A}"/>
              </a:ext>
            </a:extLst>
          </p:cNvPr>
          <p:cNvSpPr/>
          <p:nvPr userDrawn="1"/>
        </p:nvSpPr>
        <p:spPr>
          <a:xfrm>
            <a:off x="657060" y="698704"/>
            <a:ext cx="4473025" cy="5701790"/>
          </a:xfrm>
          <a:prstGeom prst="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97A3D921-B9D5-42DC-9037-298968D94C95}"/>
              </a:ext>
            </a:extLst>
          </p:cNvPr>
          <p:cNvGrpSpPr/>
          <p:nvPr userDrawn="1"/>
        </p:nvGrpSpPr>
        <p:grpSpPr>
          <a:xfrm>
            <a:off x="657060" y="435124"/>
            <a:ext cx="5134751" cy="5965370"/>
            <a:chOff x="252031" y="391887"/>
            <a:chExt cx="7433283" cy="5965370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6A62F937-16D4-4A6C-B247-D0A62BC6560D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B9335681-5A6F-48BE-8160-2000D0F242FB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4" name="Текст 3">
            <a:extLst>
              <a:ext uri="{FF2B5EF4-FFF2-40B4-BE49-F238E27FC236}">
                <a16:creationId xmlns:a16="http://schemas.microsoft.com/office/drawing/2014/main" xmlns="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546851"/>
            <a:ext cx="4101084" cy="3396749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0457"/>
            <a:ext cx="4101084" cy="979308"/>
          </a:xfrm>
        </p:spPr>
        <p:txBody>
          <a:bodyPr rtlCol="0" anchor="b"/>
          <a:lstStyle>
            <a:lvl1pPr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3" name="Rectangle 12" hidden="1">
            <a:extLst>
              <a:ext uri="{FF2B5EF4-FFF2-40B4-BE49-F238E27FC236}">
                <a16:creationId xmlns:a16="http://schemas.microsoft.com/office/drawing/2014/main" xmlns="" id="{116E8B30-475D-4275-8DC2-14C98F2F9B76}"/>
              </a:ext>
            </a:extLst>
          </p:cNvPr>
          <p:cNvSpPr/>
          <p:nvPr userDrawn="1"/>
        </p:nvSpPr>
        <p:spPr>
          <a:xfrm>
            <a:off x="1159727" y="1191137"/>
            <a:ext cx="4226024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"/>
              <a:t>2</a:t>
            </a:r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r>
              <a:rPr lang="ru"/>
              <a:t>+</a:t>
            </a:r>
          </a:p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8310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рупное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46FCC97-4D8C-465A-B732-7E27224A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FF525FF-6103-4229-A91A-8A994A9CC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6F2F4E1C-EABB-45F0-8593-E3E221094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065416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F6B8E8FD-E25A-4462-9917-754D6C619C75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ru-RU" noProof="0" smtClean="0">
                <a:solidFill>
                  <a:srgbClr val="2F3342"/>
                </a:solidFill>
              </a:rPr>
              <a:pPr rtl="0"/>
              <a:t>‹#›</a:t>
            </a:fld>
            <a:endParaRPr lang="ru-RU" noProof="0" dirty="0">
              <a:solidFill>
                <a:srgbClr val="2F3342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1752D6C-9D51-45A1-A6B7-B21DC9A94A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11" name="Прямоугольник 10" descr="Контрастный блок со открытым квадратом">
            <a:extLst>
              <a:ext uri="{FF2B5EF4-FFF2-40B4-BE49-F238E27FC236}">
                <a16:creationId xmlns:a16="http://schemas.microsoft.com/office/drawing/2014/main" xmlns="" id="{217FA8D4-1D05-4DF4-AA9D-364B6979733D}"/>
              </a:ext>
            </a:extLst>
          </p:cNvPr>
          <p:cNvSpPr/>
          <p:nvPr userDrawn="1"/>
        </p:nvSpPr>
        <p:spPr>
          <a:xfrm flipH="1">
            <a:off x="2685137" y="972457"/>
            <a:ext cx="9172647" cy="4843807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79B1017-F981-4D2D-A14B-A857FC304F54}"/>
              </a:ext>
            </a:extLst>
          </p:cNvPr>
          <p:cNvSpPr/>
          <p:nvPr userDrawn="1"/>
        </p:nvSpPr>
        <p:spPr>
          <a:xfrm flipH="1">
            <a:off x="333834" y="1547133"/>
            <a:ext cx="11026363" cy="4702292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9DD85E79-8DB4-4D93-979C-171105321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74F1136-B1CD-4171-BB47-0281C1974B22}"/>
              </a:ext>
            </a:extLst>
          </p:cNvPr>
          <p:cNvSpPr/>
          <p:nvPr userDrawn="1"/>
        </p:nvSpPr>
        <p:spPr>
          <a:xfrm>
            <a:off x="471340" y="1189038"/>
            <a:ext cx="11149160" cy="4834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389ADD4C-B26C-41B3-B492-DC9D032A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33431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04862A-62CA-4399-88B0-181961E0F691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ru-RU" noProof="0" smtClean="0">
                <a:solidFill>
                  <a:srgbClr val="2F3342"/>
                </a:solidFill>
              </a:rPr>
              <a:pPr rtl="0"/>
              <a:t>‹#›</a:t>
            </a:fld>
            <a:endParaRPr lang="ru-RU" noProof="0" dirty="0">
              <a:solidFill>
                <a:srgbClr val="2F3342"/>
              </a:solidFill>
            </a:endParaRP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A902D481-2888-4133-AD94-7700AA117D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2B113A8-E04C-44C2-962F-5FFA40FB78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5880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и содержимо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13">
            <a:extLst>
              <a:ext uri="{FF2B5EF4-FFF2-40B4-BE49-F238E27FC236}">
                <a16:creationId xmlns:a16="http://schemas.microsoft.com/office/drawing/2014/main" xmlns="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4919153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B42DCA22-1DF2-42CB-8741-F0CE575EA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04" y="1676400"/>
            <a:ext cx="5196241" cy="3352800"/>
          </a:xfrm>
        </p:spPr>
        <p:txBody>
          <a:bodyPr rtlCol="0">
            <a:normAutofit/>
          </a:bodyPr>
          <a:lstStyle>
            <a:lvl1pPr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DD89F3-6B87-4C54-83B9-A6481CB4F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9394" y="365125"/>
            <a:ext cx="4114801" cy="58118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pic>
        <p:nvPicPr>
          <p:cNvPr id="11" name="Графический объект 10">
            <a:extLst>
              <a:ext uri="{FF2B5EF4-FFF2-40B4-BE49-F238E27FC236}">
                <a16:creationId xmlns:a16="http://schemas.microsoft.com/office/drawing/2014/main" xmlns="" id="{479D679C-E90D-4916-BCE6-71C32B831E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9938" y="1088572"/>
            <a:ext cx="4572000" cy="4572000"/>
          </a:xfrm>
          <a:prstGeom prst="rect">
            <a:avLst/>
          </a:prstGeom>
        </p:spPr>
      </p:pic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5107A3F-3DCD-44DD-AF42-32098DCC3A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E1DB279-F403-4D2A-8D1B-FB3C81796B4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4176236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13">
            <a:extLst>
              <a:ext uri="{FF2B5EF4-FFF2-40B4-BE49-F238E27FC236}">
                <a16:creationId xmlns:a16="http://schemas.microsoft.com/office/drawing/2014/main" xmlns="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9927771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99325050-38BE-4AB2-B450-8DC9C0EDD386}"/>
              </a:ext>
            </a:extLst>
          </p:cNvPr>
          <p:cNvGrpSpPr/>
          <p:nvPr userDrawn="1"/>
        </p:nvGrpSpPr>
        <p:grpSpPr>
          <a:xfrm>
            <a:off x="883522" y="408327"/>
            <a:ext cx="5276606" cy="5768636"/>
            <a:chOff x="883522" y="408327"/>
            <a:chExt cx="5276606" cy="5768636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3D68A4CE-A5FD-4656-82E1-43D586CC441E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5" name="Графический объект 14">
              <a:extLst>
                <a:ext uri="{FF2B5EF4-FFF2-40B4-BE49-F238E27FC236}">
                  <a16:creationId xmlns:a16="http://schemas.microsoft.com/office/drawing/2014/main" xmlns="" id="{E66B1E37-8CEC-44ED-A239-C755B72AC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5781" y="1107282"/>
              <a:ext cx="4572000" cy="4572000"/>
            </a:xfrm>
            <a:prstGeom prst="rect">
              <a:avLst/>
            </a:prstGeom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B7E28405-97F5-4E03-86F1-FAE2FEA6CFF8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719FCC9B-E3B8-49CF-BD22-D553FFAAE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1775"/>
            <a:ext cx="4351911" cy="2384466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4F21EA87-CE67-4A1E-B2E0-513F775C7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8199" y="3886241"/>
            <a:ext cx="4351910" cy="296437"/>
          </a:xfrm>
        </p:spPr>
        <p:txBody>
          <a:bodyPr lIns="0" rIns="0" rtlCol="0">
            <a:noAutofit/>
          </a:bodyPr>
          <a:lstStyle>
            <a:lvl1pPr marL="0" indent="0" algn="ctr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1A26DCC3-B99B-481C-AC63-F17D5215DCC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40D24A36-5F75-40A5-8DA4-0364F4492FC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84814379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3">
            <a:extLst>
              <a:ext uri="{FF2B5EF4-FFF2-40B4-BE49-F238E27FC236}">
                <a16:creationId xmlns:a16="http://schemas.microsoft.com/office/drawing/2014/main" xmlns="" id="{B599FEC8-12D0-4EB5-8573-C891D56C84E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7" name="Графический объект 16">
              <a:extLst>
                <a:ext uri="{FF2B5EF4-FFF2-40B4-BE49-F238E27FC236}">
                  <a16:creationId xmlns:a16="http://schemas.microsoft.com/office/drawing/2014/main" xmlns="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xmlns="" id="{74491700-C4EB-4143-ACD3-DE153BF9DD9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506094" y="4127455"/>
            <a:ext cx="4351910" cy="296437"/>
          </a:xfrm>
        </p:spPr>
        <p:txBody>
          <a:bodyPr lIns="0" rIns="0" rtlCol="0">
            <a:noAutofit/>
          </a:bodyPr>
          <a:lstStyle>
            <a:lvl1pPr marL="0" indent="0" algn="ctr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D11BF64E-D1E6-463D-B3F0-1491C107C8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1149EC66-F633-4F8B-BA43-E48843E5AD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995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ECCBEC1-2F48-4E90-ADF0-BEE2B9E47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1" name="Текст 2">
            <a:extLst>
              <a:ext uri="{FF2B5EF4-FFF2-40B4-BE49-F238E27FC236}">
                <a16:creationId xmlns:a16="http://schemas.microsoft.com/office/drawing/2014/main" xmlns="" id="{367F380C-58A9-4490-AC57-579A90290F3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153400" y="1061132"/>
            <a:ext cx="3464717" cy="823912"/>
          </a:xfrm>
          <a:ln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Объект 3">
            <a:extLst>
              <a:ext uri="{FF2B5EF4-FFF2-40B4-BE49-F238E27FC236}">
                <a16:creationId xmlns:a16="http://schemas.microsoft.com/office/drawing/2014/main" xmlns="" id="{DA285A94-0E4E-47DC-8E61-41F684F3700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53400" y="2108201"/>
            <a:ext cx="3464717" cy="3684588"/>
          </a:xfrm>
        </p:spPr>
        <p:txBody>
          <a:bodyPr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6" name="Рисунок 13">
            <a:extLst>
              <a:ext uri="{FF2B5EF4-FFF2-40B4-BE49-F238E27FC236}">
                <a16:creationId xmlns:a16="http://schemas.microsoft.com/office/drawing/2014/main" xmlns="" id="{354FBDC8-CD65-4972-A821-C25297B1A8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59082" y="489291"/>
            <a:ext cx="2873833" cy="5920920"/>
          </a:xfrm>
          <a:solidFill>
            <a:schemeClr val="bg1"/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0C0FCBE5-63C0-4DC7-8687-C2C76ABBDDB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D0F240C4-B3CD-49AA-8C48-9FE7AA1FE3D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6" name="Title 5" hidden="1">
            <a:extLst>
              <a:ext uri="{FF2B5EF4-FFF2-40B4-BE49-F238E27FC236}">
                <a16:creationId xmlns:a16="http://schemas.microsoft.com/office/drawing/2014/main" xmlns="" id="{A43A44DE-9B7B-49B8-AE13-95164A3F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605998" cy="1188720"/>
          </a:xfr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pPr rtl="0"/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074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 2">
            <a:extLst>
              <a:ext uri="{FF2B5EF4-FFF2-40B4-BE49-F238E27FC236}">
                <a16:creationId xmlns:a16="http://schemas.microsoft.com/office/drawing/2014/main" xmlns="" id="{CAE90E16-AEC5-4F82-85B0-DDEA26AA93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27370" y="0"/>
            <a:ext cx="5464629" cy="68580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BD40C7A-92CE-46D6-B056-C75D73663328}"/>
              </a:ext>
            </a:extLst>
          </p:cNvPr>
          <p:cNvSpPr/>
          <p:nvPr userDrawn="1"/>
        </p:nvSpPr>
        <p:spPr>
          <a:xfrm>
            <a:off x="609600" y="391887"/>
            <a:ext cx="7075714" cy="5878284"/>
          </a:xfrm>
          <a:prstGeom prst="rect">
            <a:avLst/>
          </a:prstGeom>
          <a:noFill/>
          <a:ln w="1270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A1A2116-206B-49CD-9ECC-078E4F72904C}"/>
              </a:ext>
            </a:extLst>
          </p:cNvPr>
          <p:cNvSpPr/>
          <p:nvPr userDrawn="1"/>
        </p:nvSpPr>
        <p:spPr>
          <a:xfrm>
            <a:off x="979713" y="1181214"/>
            <a:ext cx="6117771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69E75A6-06C5-49D0-9164-3098CE0E53D8}"/>
              </a:ext>
            </a:extLst>
          </p:cNvPr>
          <p:cNvSpPr/>
          <p:nvPr userDrawn="1"/>
        </p:nvSpPr>
        <p:spPr>
          <a:xfrm>
            <a:off x="957943" y="655467"/>
            <a:ext cx="5769428" cy="570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3" y="1480457"/>
            <a:ext cx="5138057" cy="587876"/>
          </a:xfrm>
        </p:spPr>
        <p:txBody>
          <a:bodyPr rtlCol="0" anchor="b"/>
          <a:lstStyle>
            <a:lvl1pPr>
              <a:defRPr sz="3200" b="1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7943" y="2546851"/>
            <a:ext cx="5138057" cy="3396749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sz="1600">
                <a:solidFill>
                  <a:srgbClr val="2F334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xmlns="" id="{D9EF0584-D46D-4C21-99D2-074ADF23E01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79714" y="2095547"/>
            <a:ext cx="4958100" cy="365125"/>
          </a:xfrm>
        </p:spPr>
        <p:txBody>
          <a:bodyPr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6AFC205-B079-430E-B82F-CBF6F56DE0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E82B84E2-AAE4-4BC1-8C01-AF4ABADD6ED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772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3">
            <a:extLst>
              <a:ext uri="{FF2B5EF4-FFF2-40B4-BE49-F238E27FC236}">
                <a16:creationId xmlns:a16="http://schemas.microsoft.com/office/drawing/2014/main" xmlns="" id="{0CBD5E02-927B-4DF7-8968-617C1C8F0F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0"/>
            <a:ext cx="724988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1E8CB484-5390-4B2F-9BFB-D0733BEE88A5}"/>
              </a:ext>
            </a:extLst>
          </p:cNvPr>
          <p:cNvGrpSpPr/>
          <p:nvPr userDrawn="1"/>
        </p:nvGrpSpPr>
        <p:grpSpPr>
          <a:xfrm flipH="1">
            <a:off x="4115984" y="252563"/>
            <a:ext cx="7433283" cy="5995838"/>
            <a:chOff x="252031" y="391887"/>
            <a:chExt cx="7433283" cy="6215741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10539" y="916440"/>
            <a:ext cx="6117771" cy="573989"/>
          </a:xfrm>
        </p:spPr>
        <p:txBody>
          <a:bodyPr lIns="0" rIns="0" rtlCol="0">
            <a:noAutofit/>
          </a:bodyPr>
          <a:lstStyle>
            <a:lvl1pPr>
              <a:defRPr sz="3200" b="1" spc="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ОБРАЗЕЦ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539" y="1962673"/>
            <a:ext cx="6117771" cy="3676128"/>
          </a:xfrm>
        </p:spPr>
        <p:txBody>
          <a:bodyPr lIns="0" rIns="0"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535810" y="1555002"/>
            <a:ext cx="6076915" cy="407670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3F3FF75-3EF1-4F7E-9040-8B957B4D277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06660089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42E9CCD-6BB8-4209-A6BA-85186795608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00191" y="470641"/>
            <a:ext cx="5220309" cy="591671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1E8CB484-5390-4B2F-9BFB-D0733BEE88A5}"/>
              </a:ext>
            </a:extLst>
          </p:cNvPr>
          <p:cNvGrpSpPr/>
          <p:nvPr userDrawn="1"/>
        </p:nvGrpSpPr>
        <p:grpSpPr>
          <a:xfrm>
            <a:off x="657060" y="435124"/>
            <a:ext cx="5134751" cy="6215741"/>
            <a:chOff x="252031" y="391887"/>
            <a:chExt cx="7433283" cy="6215741"/>
          </a:xfrm>
        </p:grpSpPr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167" y="1099002"/>
            <a:ext cx="4226024" cy="573989"/>
          </a:xfrm>
        </p:spPr>
        <p:txBody>
          <a:bodyPr lIns="0" rIns="0" rtlCol="0">
            <a:noAutofit/>
          </a:bodyPr>
          <a:lstStyle>
            <a:lvl1pPr>
              <a:defRPr sz="3200" b="1" spc="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ОБРАЗЕЦ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67" y="2145234"/>
            <a:ext cx="4226024" cy="3857329"/>
          </a:xfrm>
        </p:spPr>
        <p:txBody>
          <a:bodyPr lIns="0" rIns="0"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11804" y="1737564"/>
            <a:ext cx="4197802" cy="407670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1A066D4-321A-48BF-84C2-18FC1D7184A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0CDB4336-A0EC-4019-904C-11240535876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9278939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rtlCol="0" anchor="b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 rtlCol="0"/>
          <a:lstStyle>
            <a:lvl1pPr marL="0" indent="0" algn="ctr">
              <a:buNone/>
              <a:defRPr sz="2400" spc="3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046122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Усеченный угол 7">
            <a:extLst>
              <a:ext uri="{FF2B5EF4-FFF2-40B4-BE49-F238E27FC236}">
                <a16:creationId xmlns:a16="http://schemas.microsoft.com/office/drawing/2014/main" xmlns="" id="{C39E4676-2097-45B1-B554-0DFE67952792}"/>
              </a:ext>
            </a:extLst>
          </p:cNvPr>
          <p:cNvSpPr/>
          <p:nvPr userDrawn="1"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27C465-B000-4905-9328-DBAB7930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11000232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xmlns="" id="{FBBF3059-D5B9-418C-A60B-C3C8E261E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5884" y="1188720"/>
            <a:ext cx="11024616" cy="4988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087F727-48BD-4EB4-B57F-5AC03BEB1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5884" y="64563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Безкоштовний додаток до підручника "Я досліджую світ. 2 клас" (Іщенко О. та ін.) видавництва "Літера ЛТД"</a:t>
            </a:r>
            <a:endParaRPr lang="ru-RU" noProof="0" dirty="0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xmlns="" id="{49B3254E-B445-46A8-8E69-B2596E25A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8" y="6413649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8C2E478F-E849-4A8C-AF1F-CBCC78A7CBFA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46527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1" r:id="rId4"/>
    <p:sldLayoutId id="2147483653" r:id="rId5"/>
    <p:sldLayoutId id="2147483657" r:id="rId6"/>
    <p:sldLayoutId id="2147483660" r:id="rId7"/>
    <p:sldLayoutId id="2147483663" r:id="rId8"/>
    <p:sldLayoutId id="2147483670" r:id="rId9"/>
    <p:sldLayoutId id="2147483669" r:id="rId10"/>
    <p:sldLayoutId id="2147483667" r:id="rId11"/>
    <p:sldLayoutId id="2147483668" r:id="rId12"/>
    <p:sldLayoutId id="2147483666" r:id="rId13"/>
    <p:sldLayoutId id="2147483662" r:id="rId14"/>
    <p:sldLayoutId id="2147483671" r:id="rId15"/>
    <p:sldLayoutId id="2147483655" r:id="rId16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" userDrawn="1">
          <p15:clr>
            <a:srgbClr val="F26B43"/>
          </p15:clr>
        </p15:guide>
        <p15:guide id="2" pos="7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3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бстрактное здание">
            <a:extLst>
              <a:ext uri="{FF2B5EF4-FFF2-40B4-BE49-F238E27FC236}">
                <a16:creationId xmlns:a16="http://schemas.microsoft.com/office/drawing/2014/main" xmlns="" id="{1805319F-612A-49F0-B6DA-8A214D5DBD2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B6C8E487-ADDC-4F1B-A30A-BAABB4998F49}"/>
              </a:ext>
            </a:extLst>
          </p:cNvPr>
          <p:cNvSpPr/>
          <p:nvPr/>
        </p:nvSpPr>
        <p:spPr>
          <a:xfrm>
            <a:off x="-71016" y="0"/>
            <a:ext cx="12263015" cy="685800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dirty="0"/>
              <a:t>2</a:t>
            </a:r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r>
              <a:rPr lang="ru-RU" dirty="0"/>
              <a:t>+</a:t>
            </a:r>
          </a:p>
          <a:p>
            <a:pPr algn="ctr" rtl="0"/>
            <a:endParaRPr lang="ru-RU" dirty="0"/>
          </a:p>
        </p:txBody>
      </p:sp>
      <p:grpSp>
        <p:nvGrpSpPr>
          <p:cNvPr id="40" name="Группа 39" descr="Контрастные квадраты: черная открытая фигура, затененный зеленый блок и белый блок с местом для текста.">
            <a:extLst>
              <a:ext uri="{FF2B5EF4-FFF2-40B4-BE49-F238E27FC236}">
                <a16:creationId xmlns:a16="http://schemas.microsoft.com/office/drawing/2014/main" xmlns="" id="{11BEC607-8474-408E-A7AC-48A065F31B63}"/>
              </a:ext>
            </a:extLst>
          </p:cNvPr>
          <p:cNvGrpSpPr/>
          <p:nvPr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xmlns="" id="{B601E3FC-2016-4085-9A4B-A172702EAAE1}"/>
                </a:ext>
              </a:extLst>
            </p:cNvPr>
            <p:cNvSpPr/>
            <p:nvPr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dirty="0"/>
                <a:t>2</a:t>
              </a:r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r>
                <a:rPr lang="ru-RU" dirty="0"/>
                <a:t>+</a:t>
              </a:r>
            </a:p>
            <a:p>
              <a:pPr algn="ctr" rtl="0"/>
              <a:endParaRPr lang="ru-RU" dirty="0"/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2CBF662F-A198-4AD3-8EBC-0EC9A52B2994}"/>
                </a:ext>
              </a:extLst>
            </p:cNvPr>
            <p:cNvSpPr/>
            <p:nvPr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142E86C5-8E5F-4620-A4FB-D1F926179D18}"/>
                </a:ext>
              </a:extLst>
            </p:cNvPr>
            <p:cNvSpPr/>
            <p:nvPr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7E0E8055-17FA-43CE-9F03-E712F496B7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/>
              <a:t>Як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 err="1"/>
              <a:t>вчиться</a:t>
            </a:r>
            <a:r>
              <a:rPr lang="ru-RU" dirty="0"/>
              <a:t> у </a:t>
            </a:r>
            <a:r>
              <a:rPr lang="ru-RU" dirty="0" err="1"/>
              <a:t>природи</a:t>
            </a:r>
            <a:endParaRPr lang="ru-RU" dirty="0">
              <a:solidFill>
                <a:srgbClr val="2F3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6210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дание">
            <a:extLst>
              <a:ext uri="{FF2B5EF4-FFF2-40B4-BE49-F238E27FC236}">
                <a16:creationId xmlns:a16="http://schemas.microsoft.com/office/drawing/2014/main" xmlns="" id="{E78EAF87-74CF-4D41-BA6F-23563CA2715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64228" y="-36547"/>
            <a:ext cx="9927771" cy="6858000"/>
          </a:xfrm>
        </p:spPr>
      </p:pic>
      <p:grpSp>
        <p:nvGrpSpPr>
          <p:cNvPr id="2" name="Группа 1" descr="Контрастные квадраты: черная открытая фигура, затененный зеленый блок и белый блок с местом для текста.">
            <a:extLst>
              <a:ext uri="{FF2B5EF4-FFF2-40B4-BE49-F238E27FC236}">
                <a16:creationId xmlns:a16="http://schemas.microsoft.com/office/drawing/2014/main" xmlns="" id="{CCC577CF-CED3-44B1-AC3E-05C2556B41F4}"/>
              </a:ext>
            </a:extLst>
          </p:cNvPr>
          <p:cNvGrpSpPr/>
          <p:nvPr/>
        </p:nvGrpSpPr>
        <p:grpSpPr>
          <a:xfrm>
            <a:off x="883522" y="408327"/>
            <a:ext cx="5276606" cy="5768636"/>
            <a:chOff x="883522" y="408327"/>
            <a:chExt cx="5276606" cy="5768636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875940B9-0338-4FFA-9747-10812F028FB7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dirty="0"/>
                <a:t>2</a:t>
              </a:r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r>
                <a:rPr lang="ru-RU" dirty="0"/>
                <a:t>+</a:t>
              </a:r>
            </a:p>
            <a:p>
              <a:pPr algn="ctr" rtl="0"/>
              <a:endParaRPr lang="ru-RU" dirty="0"/>
            </a:p>
          </p:txBody>
        </p:sp>
        <p:pic>
          <p:nvPicPr>
            <p:cNvPr id="13" name="Графический объект 12" descr="Открытый квадрат ">
              <a:extLst>
                <a:ext uri="{FF2B5EF4-FFF2-40B4-BE49-F238E27FC236}">
                  <a16:creationId xmlns:a16="http://schemas.microsoft.com/office/drawing/2014/main" xmlns="" id="{46669882-9FD4-41D7-A5A6-A4A2E44A2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D4B52C7E-3049-4545-956A-6D8F73F234DB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dirty="0"/>
                <a:t>2</a:t>
              </a:r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r>
                <a:rPr lang="ru-RU" dirty="0"/>
                <a:t>+</a:t>
              </a:r>
            </a:p>
            <a:p>
              <a:pPr algn="ctr" rtl="0"/>
              <a:endParaRPr lang="ru-RU" dirty="0"/>
            </a:p>
          </p:txBody>
        </p:sp>
      </p:grpSp>
      <p:sp>
        <p:nvSpPr>
          <p:cNvPr id="26" name="Заголовок 25">
            <a:extLst>
              <a:ext uri="{FF2B5EF4-FFF2-40B4-BE49-F238E27FC236}">
                <a16:creationId xmlns:a16="http://schemas.microsoft.com/office/drawing/2014/main" xmlns="" id="{DB4530C3-10EF-4FDE-A1B1-9DF09C2D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600" dirty="0" err="1"/>
              <a:t>Св</a:t>
            </a:r>
            <a:r>
              <a:rPr lang="uk-UA" sz="3600" dirty="0" err="1"/>
              <a:t>ітловідбивна</a:t>
            </a:r>
            <a:r>
              <a:rPr lang="uk-UA" sz="3600" dirty="0"/>
              <a:t> </a:t>
            </a:r>
            <a:r>
              <a:rPr lang="uk-UA" sz="3600" dirty="0" smtClean="0"/>
              <a:t>розмітка </a:t>
            </a:r>
            <a:r>
              <a:rPr lang="uk-UA" sz="3600" dirty="0"/>
              <a:t/>
            </a:r>
            <a:br>
              <a:rPr lang="uk-UA" sz="3600" dirty="0"/>
            </a:br>
            <a:r>
              <a:rPr lang="uk-UA" sz="3600" dirty="0" smtClean="0"/>
              <a:t>і</a:t>
            </a:r>
            <a:br>
              <a:rPr lang="uk-UA" sz="3600" dirty="0" smtClean="0"/>
            </a:br>
            <a:r>
              <a:rPr lang="uk-UA" sz="3600" dirty="0" smtClean="0"/>
              <a:t> КОТИ</a:t>
            </a:r>
            <a:endParaRPr lang="ru-RU" sz="3600" dirty="0"/>
          </a:p>
        </p:txBody>
      </p:sp>
      <p:sp>
        <p:nvSpPr>
          <p:cNvPr id="12" name="Прямоугольник: Усеченный угол 11" descr="Фон поля нижнего колонтитула">
            <a:extLst>
              <a:ext uri="{FF2B5EF4-FFF2-40B4-BE49-F238E27FC236}">
                <a16:creationId xmlns:a16="http://schemas.microsoft.com/office/drawing/2014/main" xmlns="" id="{2DFF522F-AF68-4632-B55E-C71590EC9516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554" y="-18273"/>
            <a:ext cx="515937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59" y="3778985"/>
            <a:ext cx="497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Англієць</a:t>
            </a:r>
            <a:r>
              <a:rPr lang="ru-RU" dirty="0" smtClean="0"/>
              <a:t> </a:t>
            </a:r>
            <a:r>
              <a:rPr lang="ru-RU" dirty="0" err="1" smtClean="0"/>
              <a:t>Персі</a:t>
            </a:r>
            <a:r>
              <a:rPr lang="ru-RU" dirty="0" smtClean="0"/>
              <a:t> Шоу </a:t>
            </a:r>
            <a:r>
              <a:rPr lang="ru-RU" dirty="0" err="1"/>
              <a:t>звернув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те, як </a:t>
            </a:r>
            <a:r>
              <a:rPr lang="ru-RU" dirty="0" err="1"/>
              <a:t>автомобільні</a:t>
            </a:r>
            <a:r>
              <a:rPr lang="ru-RU" dirty="0"/>
              <a:t> </a:t>
            </a:r>
            <a:r>
              <a:rPr lang="ru-RU" dirty="0" err="1"/>
              <a:t>фари</a:t>
            </a:r>
            <a:r>
              <a:rPr lang="ru-RU" dirty="0"/>
              <a:t> </a:t>
            </a:r>
            <a:r>
              <a:rPr lang="ru-RU" dirty="0" err="1"/>
              <a:t>відображаються</a:t>
            </a:r>
            <a:r>
              <a:rPr lang="ru-RU" dirty="0"/>
              <a:t> в </a:t>
            </a:r>
            <a:r>
              <a:rPr lang="ru-RU" dirty="0" err="1"/>
              <a:t>котячих</a:t>
            </a:r>
            <a:r>
              <a:rPr lang="ru-RU" dirty="0"/>
              <a:t> очах, </a:t>
            </a:r>
            <a:r>
              <a:rPr lang="ru-RU" dirty="0" err="1"/>
              <a:t>тоді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і придумав </a:t>
            </a:r>
            <a:r>
              <a:rPr lang="ru-RU" dirty="0" err="1"/>
              <a:t>перші</a:t>
            </a:r>
            <a:r>
              <a:rPr lang="ru-RU" dirty="0"/>
              <a:t> </a:t>
            </a:r>
            <a:r>
              <a:rPr lang="ru-RU" dirty="0" err="1"/>
              <a:t>дорожні</a:t>
            </a:r>
            <a:r>
              <a:rPr lang="ru-RU" dirty="0"/>
              <a:t> </a:t>
            </a:r>
            <a:r>
              <a:rPr lang="ru-RU" dirty="0" err="1"/>
              <a:t>відбивачі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зараз </a:t>
            </a:r>
            <a:r>
              <a:rPr lang="ru-RU" dirty="0" err="1" smtClean="0"/>
              <a:t>повсюдно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Нижний колонтитул 1">
            <a:extLst>
              <a:ext uri="{FF2B5EF4-FFF2-40B4-BE49-F238E27FC236}">
                <a16:creationId xmlns:a16="http://schemas.microsoft.com/office/drawing/2014/main" xmlns="" id="{B9BB9BB1-292D-4569-BA74-3E766701DB1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9697" y="6253654"/>
            <a:ext cx="1996966" cy="60434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sz="900" dirty="0" err="1" smtClean="0">
                <a:solidFill>
                  <a:schemeClr val="tx1"/>
                </a:solidFill>
              </a:rPr>
              <a:t>Безкоштовний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додаток</a:t>
            </a:r>
            <a:r>
              <a:rPr lang="ru-RU" sz="900" dirty="0" smtClean="0">
                <a:solidFill>
                  <a:schemeClr val="tx1"/>
                </a:solidFill>
              </a:rPr>
              <a:t> до </a:t>
            </a:r>
            <a:r>
              <a:rPr lang="ru-RU" sz="900" dirty="0" err="1" smtClean="0">
                <a:solidFill>
                  <a:schemeClr val="tx1"/>
                </a:solidFill>
              </a:rPr>
              <a:t>підручника</a:t>
            </a:r>
            <a:r>
              <a:rPr lang="ru-RU" sz="900" dirty="0" smtClean="0">
                <a:solidFill>
                  <a:schemeClr val="tx1"/>
                </a:solidFill>
              </a:rPr>
              <a:t> "Я </a:t>
            </a:r>
            <a:r>
              <a:rPr lang="ru-RU" sz="900" dirty="0" err="1" smtClean="0">
                <a:solidFill>
                  <a:schemeClr val="tx1"/>
                </a:solidFill>
              </a:rPr>
              <a:t>досліджую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світ</a:t>
            </a:r>
            <a:r>
              <a:rPr lang="ru-RU" sz="900" dirty="0" smtClean="0">
                <a:solidFill>
                  <a:schemeClr val="tx1"/>
                </a:solidFill>
              </a:rPr>
              <a:t>. 2 </a:t>
            </a:r>
            <a:r>
              <a:rPr lang="ru-RU" sz="900" dirty="0" err="1" smtClean="0">
                <a:solidFill>
                  <a:schemeClr val="tx1"/>
                </a:solidFill>
              </a:rPr>
              <a:t>клас</a:t>
            </a:r>
            <a:r>
              <a:rPr lang="ru-RU" sz="900" dirty="0" smtClean="0">
                <a:solidFill>
                  <a:schemeClr val="tx1"/>
                </a:solidFill>
              </a:rPr>
              <a:t>" (</a:t>
            </a:r>
            <a:r>
              <a:rPr lang="ru-RU" sz="900" dirty="0" err="1" smtClean="0">
                <a:solidFill>
                  <a:schemeClr val="tx1"/>
                </a:solidFill>
              </a:rPr>
              <a:t>Іщенко</a:t>
            </a:r>
            <a:r>
              <a:rPr lang="ru-RU" sz="900" dirty="0" smtClean="0">
                <a:solidFill>
                  <a:schemeClr val="tx1"/>
                </a:solidFill>
              </a:rPr>
              <a:t> О. та </a:t>
            </a:r>
            <a:r>
              <a:rPr lang="ru-RU" sz="900" dirty="0" err="1" smtClean="0">
                <a:solidFill>
                  <a:schemeClr val="tx1"/>
                </a:solidFill>
              </a:rPr>
              <a:t>ін</a:t>
            </a:r>
            <a:r>
              <a:rPr lang="ru-RU" sz="900" dirty="0" smtClean="0">
                <a:solidFill>
                  <a:schemeClr val="tx1"/>
                </a:solidFill>
              </a:rPr>
              <a:t>.) </a:t>
            </a:r>
            <a:r>
              <a:rPr lang="ru-RU" sz="900" dirty="0" err="1" smtClean="0">
                <a:solidFill>
                  <a:schemeClr val="tx1"/>
                </a:solidFill>
              </a:rPr>
              <a:t>видавництва</a:t>
            </a:r>
            <a:r>
              <a:rPr lang="ru-RU" sz="900" dirty="0" smtClean="0">
                <a:solidFill>
                  <a:schemeClr val="tx1"/>
                </a:solidFill>
              </a:rPr>
              <a:t> "</a:t>
            </a:r>
            <a:r>
              <a:rPr lang="ru-RU" sz="900" dirty="0" err="1" smtClean="0">
                <a:solidFill>
                  <a:schemeClr val="tx1"/>
                </a:solidFill>
              </a:rPr>
              <a:t>Літера</a:t>
            </a:r>
            <a:r>
              <a:rPr lang="ru-RU" sz="900" dirty="0" smtClean="0">
                <a:solidFill>
                  <a:schemeClr val="tx1"/>
                </a:solidFill>
              </a:rPr>
              <a:t> ЛТД"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30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ва здания">
            <a:extLst>
              <a:ext uri="{FF2B5EF4-FFF2-40B4-BE49-F238E27FC236}">
                <a16:creationId xmlns:a16="http://schemas.microsoft.com/office/drawing/2014/main" xmlns="" id="{59B4175B-2237-4E2B-8940-03CD8C85044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30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663F03C3-322B-449C-A477-EA1D99EDC624}"/>
              </a:ext>
            </a:extLst>
          </p:cNvPr>
          <p:cNvSpPr/>
          <p:nvPr/>
        </p:nvSpPr>
        <p:spPr>
          <a:xfrm>
            <a:off x="979713" y="1181214"/>
            <a:ext cx="6117771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dirty="0"/>
              <a:t>2</a:t>
            </a:r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r>
              <a:rPr lang="ru-RU" dirty="0"/>
              <a:t>+</a:t>
            </a:r>
          </a:p>
          <a:p>
            <a:pPr algn="ctr" rtl="0"/>
            <a:endParaRPr lang="ru-RU" dirty="0"/>
          </a:p>
        </p:txBody>
      </p:sp>
      <p:sp>
        <p:nvSpPr>
          <p:cNvPr id="13" name="Прямоугольник 12" descr="Квадрат белого фона">
            <a:extLst>
              <a:ext uri="{FF2B5EF4-FFF2-40B4-BE49-F238E27FC236}">
                <a16:creationId xmlns:a16="http://schemas.microsoft.com/office/drawing/2014/main" xmlns="" id="{AA0E0CBA-1F82-43A8-9DE3-F0F883DB2D26}"/>
              </a:ext>
            </a:extLst>
          </p:cNvPr>
          <p:cNvSpPr/>
          <p:nvPr/>
        </p:nvSpPr>
        <p:spPr>
          <a:xfrm>
            <a:off x="957943" y="655467"/>
            <a:ext cx="5769428" cy="570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D5445F47-6D74-450C-BC16-998D2021A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err="1" smtClean="0"/>
              <a:t>Ті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світяться</a:t>
            </a:r>
            <a:r>
              <a:rPr lang="ru-RU" dirty="0" smtClean="0"/>
              <a:t> </a:t>
            </a:r>
            <a:r>
              <a:rPr lang="ru-RU" dirty="0" err="1" smtClean="0"/>
              <a:t>Вночі</a:t>
            </a:r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E79DECD2-B85E-4CB3-BBFB-C64131454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79712" y="2277267"/>
            <a:ext cx="5138057" cy="3396749"/>
          </a:xfrm>
        </p:spPr>
        <p:txBody>
          <a:bodyPr rtlCol="0">
            <a:normAutofit/>
          </a:bodyPr>
          <a:lstStyle/>
          <a:p>
            <a:r>
              <a:rPr lang="ru-RU" sz="1800" dirty="0" err="1"/>
              <a:t>Задовго</a:t>
            </a:r>
            <a:r>
              <a:rPr lang="ru-RU" sz="1800" dirty="0"/>
              <a:t> до </a:t>
            </a:r>
            <a:r>
              <a:rPr lang="ru-RU" sz="1800" dirty="0" err="1"/>
              <a:t>винаходу</a:t>
            </a:r>
            <a:r>
              <a:rPr lang="ru-RU" sz="1800" dirty="0"/>
              <a:t> </a:t>
            </a:r>
            <a:r>
              <a:rPr lang="ru-RU" sz="1800" dirty="0" err="1"/>
              <a:t>людиною</a:t>
            </a:r>
            <a:r>
              <a:rPr lang="ru-RU" sz="1800" dirty="0"/>
              <a:t> </a:t>
            </a:r>
            <a:r>
              <a:rPr lang="ru-RU" sz="1800" dirty="0" err="1"/>
              <a:t>свічок</a:t>
            </a:r>
            <a:r>
              <a:rPr lang="ru-RU" sz="1800" dirty="0"/>
              <a:t> </a:t>
            </a:r>
            <a:r>
              <a:rPr lang="ru-RU" sz="1800" dirty="0" smtClean="0"/>
              <a:t>та </a:t>
            </a:r>
            <a:r>
              <a:rPr lang="ru-RU" sz="1800" dirty="0" err="1" smtClean="0"/>
              <a:t>електричного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освітлення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багато</a:t>
            </a:r>
            <a:r>
              <a:rPr lang="ru-RU" sz="1800" dirty="0" smtClean="0"/>
              <a:t> </a:t>
            </a:r>
            <a:r>
              <a:rPr lang="ru-RU" sz="1800" dirty="0" err="1"/>
              <a:t>тварин</a:t>
            </a:r>
            <a:r>
              <a:rPr lang="ru-RU" sz="1800" dirty="0"/>
              <a:t> і </a:t>
            </a:r>
            <a:r>
              <a:rPr lang="ru-RU" sz="1800" dirty="0" err="1"/>
              <a:t>навіть</a:t>
            </a:r>
            <a:r>
              <a:rPr lang="ru-RU" sz="1800" dirty="0"/>
              <a:t> </a:t>
            </a:r>
            <a:r>
              <a:rPr lang="ru-RU" sz="1800" dirty="0" err="1"/>
              <a:t>деякі</a:t>
            </a:r>
            <a:r>
              <a:rPr lang="ru-RU" sz="1800" dirty="0"/>
              <a:t> </a:t>
            </a:r>
            <a:r>
              <a:rPr lang="ru-RU" sz="1800" dirty="0" err="1"/>
              <a:t>види</a:t>
            </a:r>
            <a:r>
              <a:rPr lang="ru-RU" sz="1800" dirty="0"/>
              <a:t> </a:t>
            </a:r>
            <a:r>
              <a:rPr lang="ru-RU" sz="1800" dirty="0" err="1"/>
              <a:t>грибів</a:t>
            </a:r>
            <a:r>
              <a:rPr lang="ru-RU" sz="1800" dirty="0"/>
              <a:t> </a:t>
            </a:r>
            <a:r>
              <a:rPr lang="ru-RU" sz="1800" dirty="0" err="1" smtClean="0"/>
              <a:t>світилися</a:t>
            </a:r>
            <a:r>
              <a:rPr lang="ru-RU" sz="1800" dirty="0" smtClean="0"/>
              <a:t> в </a:t>
            </a:r>
            <a:r>
              <a:rPr lang="ru-RU" sz="1800" dirty="0" err="1" smtClean="0"/>
              <a:t>темряві</a:t>
            </a:r>
            <a:r>
              <a:rPr lang="ru-RU" sz="1800" dirty="0" smtClean="0"/>
              <a:t>. </a:t>
            </a:r>
            <a:endParaRPr lang="ru-RU" sz="1800" dirty="0"/>
          </a:p>
          <a:p>
            <a:r>
              <a:rPr lang="ru-RU" sz="1800" dirty="0" err="1" smtClean="0"/>
              <a:t>Ученим</a:t>
            </a:r>
            <a:r>
              <a:rPr lang="ru-RU" sz="1800" dirty="0" smtClean="0"/>
              <a:t> </a:t>
            </a:r>
            <a:r>
              <a:rPr lang="ru-RU" sz="1800" dirty="0" err="1"/>
              <a:t>вдалося</a:t>
            </a:r>
            <a:r>
              <a:rPr lang="ru-RU" sz="1800" dirty="0"/>
              <a:t> </a:t>
            </a:r>
            <a:r>
              <a:rPr lang="ru-RU" sz="1800" dirty="0" err="1"/>
              <a:t>відтворити</a:t>
            </a:r>
            <a:r>
              <a:rPr lang="ru-RU" sz="1800" dirty="0"/>
              <a:t> </a:t>
            </a:r>
            <a:r>
              <a:rPr lang="ru-RU" sz="1800" dirty="0" err="1"/>
              <a:t>світло</a:t>
            </a:r>
            <a:r>
              <a:rPr lang="ru-RU" sz="1800" dirty="0"/>
              <a:t>, яке </a:t>
            </a:r>
            <a:r>
              <a:rPr lang="ru-RU" sz="1800" dirty="0" err="1"/>
              <a:t>випромінюють</a:t>
            </a:r>
            <a:r>
              <a:rPr lang="ru-RU" sz="1800" dirty="0"/>
              <a:t> </a:t>
            </a:r>
            <a:r>
              <a:rPr lang="ru-RU" sz="1800" dirty="0" err="1"/>
              <a:t>органи</a:t>
            </a:r>
            <a:r>
              <a:rPr lang="ru-RU" sz="1800" dirty="0"/>
              <a:t> </a:t>
            </a:r>
            <a:r>
              <a:rPr lang="ru-RU" sz="1800" dirty="0" err="1"/>
              <a:t>світіння</a:t>
            </a:r>
            <a:r>
              <a:rPr lang="ru-RU" sz="1800" dirty="0"/>
              <a:t> </a:t>
            </a:r>
            <a:r>
              <a:rPr lang="ru-RU" sz="1800" dirty="0" err="1" smtClean="0"/>
              <a:t>світляків</a:t>
            </a:r>
            <a:r>
              <a:rPr lang="ru-RU" sz="1800" dirty="0" smtClean="0"/>
              <a:t>. </a:t>
            </a:r>
            <a:r>
              <a:rPr lang="ru-RU" sz="1800" dirty="0" err="1" smtClean="0"/>
              <a:t>Винайдена</a:t>
            </a:r>
            <a:r>
              <a:rPr lang="ru-RU" sz="1800" dirty="0" smtClean="0"/>
              <a:t> лампочка </a:t>
            </a:r>
            <a:r>
              <a:rPr lang="ru-RU" sz="1800" dirty="0" err="1" smtClean="0"/>
              <a:t>світиться</a:t>
            </a:r>
            <a:r>
              <a:rPr lang="ru-RU" sz="1800" dirty="0" smtClean="0"/>
              <a:t> </a:t>
            </a:r>
            <a:r>
              <a:rPr lang="ru-RU" sz="1800" dirty="0" err="1" smtClean="0"/>
              <a:t>яскравіше</a:t>
            </a:r>
            <a:r>
              <a:rPr lang="ru-RU" sz="1800" dirty="0" smtClean="0"/>
              <a:t>, </a:t>
            </a:r>
            <a:r>
              <a:rPr lang="ru-RU" sz="1800" dirty="0" err="1" smtClean="0"/>
              <a:t>ніж</a:t>
            </a:r>
            <a:r>
              <a:rPr lang="ru-RU" sz="1800" dirty="0" smtClean="0"/>
              <a:t> диво-</a:t>
            </a:r>
            <a:r>
              <a:rPr lang="ru-RU" sz="1800" dirty="0" err="1" smtClean="0"/>
              <a:t>комахи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B9BB9BB1-292D-4569-BA74-3E766701DB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95883" y="6589986"/>
            <a:ext cx="6025633" cy="231467"/>
          </a:xfrm>
        </p:spPr>
        <p:txBody>
          <a:bodyPr rtlCol="0"/>
          <a:lstStyle/>
          <a:p>
            <a:pPr rtl="0"/>
            <a:r>
              <a:rPr lang="ru-RU" sz="900" dirty="0" err="1" smtClean="0">
                <a:solidFill>
                  <a:schemeClr val="tx1"/>
                </a:solidFill>
              </a:rPr>
              <a:t>Безкоштовний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додаток</a:t>
            </a:r>
            <a:r>
              <a:rPr lang="ru-RU" sz="900" dirty="0" smtClean="0">
                <a:solidFill>
                  <a:schemeClr val="tx1"/>
                </a:solidFill>
              </a:rPr>
              <a:t> до </a:t>
            </a:r>
            <a:r>
              <a:rPr lang="ru-RU" sz="900" dirty="0" err="1" smtClean="0">
                <a:solidFill>
                  <a:schemeClr val="tx1"/>
                </a:solidFill>
              </a:rPr>
              <a:t>підручника</a:t>
            </a:r>
            <a:r>
              <a:rPr lang="ru-RU" sz="900" dirty="0" smtClean="0">
                <a:solidFill>
                  <a:schemeClr val="tx1"/>
                </a:solidFill>
              </a:rPr>
              <a:t> "Я </a:t>
            </a:r>
            <a:r>
              <a:rPr lang="ru-RU" sz="900" dirty="0" err="1" smtClean="0">
                <a:solidFill>
                  <a:schemeClr val="tx1"/>
                </a:solidFill>
              </a:rPr>
              <a:t>досліджую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світ</a:t>
            </a:r>
            <a:r>
              <a:rPr lang="ru-RU" sz="900" dirty="0" smtClean="0">
                <a:solidFill>
                  <a:schemeClr val="tx1"/>
                </a:solidFill>
              </a:rPr>
              <a:t>. 2 </a:t>
            </a:r>
            <a:r>
              <a:rPr lang="ru-RU" sz="900" dirty="0" err="1" smtClean="0">
                <a:solidFill>
                  <a:schemeClr val="tx1"/>
                </a:solidFill>
              </a:rPr>
              <a:t>клас</a:t>
            </a:r>
            <a:r>
              <a:rPr lang="ru-RU" sz="900" dirty="0" smtClean="0">
                <a:solidFill>
                  <a:schemeClr val="tx1"/>
                </a:solidFill>
              </a:rPr>
              <a:t>" (</a:t>
            </a:r>
            <a:r>
              <a:rPr lang="ru-RU" sz="900" dirty="0" err="1" smtClean="0">
                <a:solidFill>
                  <a:schemeClr val="tx1"/>
                </a:solidFill>
              </a:rPr>
              <a:t>Іщенко</a:t>
            </a:r>
            <a:r>
              <a:rPr lang="ru-RU" sz="900" dirty="0" smtClean="0">
                <a:solidFill>
                  <a:schemeClr val="tx1"/>
                </a:solidFill>
              </a:rPr>
              <a:t> О. та </a:t>
            </a:r>
            <a:r>
              <a:rPr lang="ru-RU" sz="900" dirty="0" err="1" smtClean="0">
                <a:solidFill>
                  <a:schemeClr val="tx1"/>
                </a:solidFill>
              </a:rPr>
              <a:t>ін</a:t>
            </a:r>
            <a:r>
              <a:rPr lang="ru-RU" sz="900" dirty="0" smtClean="0">
                <a:solidFill>
                  <a:schemeClr val="tx1"/>
                </a:solidFill>
              </a:rPr>
              <a:t>.) </a:t>
            </a:r>
            <a:r>
              <a:rPr lang="ru-RU" sz="900" dirty="0" err="1" smtClean="0">
                <a:solidFill>
                  <a:schemeClr val="tx1"/>
                </a:solidFill>
              </a:rPr>
              <a:t>видавництва</a:t>
            </a:r>
            <a:r>
              <a:rPr lang="ru-RU" sz="900" dirty="0" smtClean="0">
                <a:solidFill>
                  <a:schemeClr val="tx1"/>
                </a:solidFill>
              </a:rPr>
              <a:t> "</a:t>
            </a:r>
            <a:r>
              <a:rPr lang="ru-RU" sz="900" dirty="0" err="1" smtClean="0">
                <a:solidFill>
                  <a:schemeClr val="tx1"/>
                </a:solidFill>
              </a:rPr>
              <a:t>Літера</a:t>
            </a:r>
            <a:r>
              <a:rPr lang="ru-RU" sz="900" dirty="0" smtClean="0">
                <a:solidFill>
                  <a:schemeClr val="tx1"/>
                </a:solidFill>
              </a:rPr>
              <a:t> ЛТД"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: Усеченный угол 10" descr="Контрастный блок нижнего колонтитула">
            <a:extLst>
              <a:ext uri="{FF2B5EF4-FFF2-40B4-BE49-F238E27FC236}">
                <a16:creationId xmlns:a16="http://schemas.microsoft.com/office/drawing/2014/main" xmlns="" id="{85DF53DB-409B-49FA-A52D-E30AD84AED76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9140" y="0"/>
            <a:ext cx="5379923" cy="682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53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469" r="19469"/>
          <a:stretch>
            <a:fillRect/>
          </a:stretch>
        </p:blipFill>
        <p:spPr>
          <a:xfrm>
            <a:off x="6989763" y="0"/>
            <a:ext cx="5465762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9714" y="957369"/>
            <a:ext cx="5138057" cy="58787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Хобот слона і </a:t>
            </a:r>
            <a:r>
              <a:rPr lang="uk-UA" dirty="0" err="1" smtClean="0"/>
              <a:t>роботизована</a:t>
            </a:r>
            <a:r>
              <a:rPr lang="uk-UA" dirty="0" smtClean="0"/>
              <a:t> рука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598" y="1874189"/>
            <a:ext cx="5138057" cy="3990583"/>
          </a:xfrm>
        </p:spPr>
        <p:txBody>
          <a:bodyPr>
            <a:noAutofit/>
          </a:bodyPr>
          <a:lstStyle/>
          <a:p>
            <a:r>
              <a:rPr lang="ru-RU" sz="1800" dirty="0" err="1"/>
              <a:t>Здатність</a:t>
            </a:r>
            <a:r>
              <a:rPr lang="ru-RU" sz="1800" dirty="0"/>
              <a:t> </a:t>
            </a:r>
            <a:r>
              <a:rPr lang="ru-RU" sz="1800" dirty="0" smtClean="0"/>
              <a:t> хобота слона </a:t>
            </a:r>
            <a:r>
              <a:rPr lang="ru-RU" sz="1800" dirty="0" err="1"/>
              <a:t>витягуватися</a:t>
            </a:r>
            <a:r>
              <a:rPr lang="ru-RU" sz="1800" dirty="0"/>
              <a:t> в будь-</a:t>
            </a:r>
            <a:r>
              <a:rPr lang="ru-RU" sz="1800" dirty="0" err="1"/>
              <a:t>якому</a:t>
            </a:r>
            <a:r>
              <a:rPr lang="ru-RU" sz="1800" dirty="0"/>
              <a:t> </a:t>
            </a:r>
            <a:r>
              <a:rPr lang="ru-RU" sz="1800" dirty="0" err="1"/>
              <a:t>напрямку</a:t>
            </a:r>
            <a:r>
              <a:rPr lang="ru-RU" sz="1800" dirty="0"/>
              <a:t> і </a:t>
            </a:r>
            <a:r>
              <a:rPr lang="ru-RU" sz="1800" dirty="0" err="1"/>
              <a:t>хапати</a:t>
            </a:r>
            <a:r>
              <a:rPr lang="ru-RU" sz="1800" dirty="0"/>
              <a:t> все,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 smtClean="0"/>
              <a:t>заманеться</a:t>
            </a:r>
            <a:r>
              <a:rPr lang="ru-RU" sz="1800" dirty="0"/>
              <a:t>, </a:t>
            </a:r>
            <a:r>
              <a:rPr lang="ru-RU" sz="1800" dirty="0" err="1"/>
              <a:t>була</a:t>
            </a:r>
            <a:r>
              <a:rPr lang="ru-RU" sz="1800" dirty="0"/>
              <a:t> </a:t>
            </a:r>
            <a:r>
              <a:rPr lang="ru-RU" sz="1800" dirty="0" err="1"/>
              <a:t>використана</a:t>
            </a:r>
            <a:r>
              <a:rPr lang="ru-RU" sz="1800" dirty="0"/>
              <a:t> </a:t>
            </a:r>
            <a:r>
              <a:rPr lang="ru-RU" sz="1800" dirty="0" err="1"/>
              <a:t>вченими</a:t>
            </a:r>
            <a:r>
              <a:rPr lang="ru-RU" sz="1800" dirty="0"/>
              <a:t> при </a:t>
            </a:r>
            <a:r>
              <a:rPr lang="ru-RU" sz="1800" dirty="0" err="1"/>
              <a:t>розробці</a:t>
            </a:r>
            <a:r>
              <a:rPr lang="ru-RU" sz="1800" dirty="0"/>
              <a:t> </a:t>
            </a:r>
            <a:r>
              <a:rPr lang="ru-RU" sz="1800" dirty="0" err="1"/>
              <a:t>роботизованої</a:t>
            </a:r>
            <a:r>
              <a:rPr lang="ru-RU" sz="1800" dirty="0"/>
              <a:t> руки.</a:t>
            </a:r>
          </a:p>
          <a:p>
            <a:endParaRPr lang="ru-RU" sz="1800" dirty="0"/>
          </a:p>
          <a:p>
            <a:r>
              <a:rPr lang="ru-RU" sz="1800" dirty="0"/>
              <a:t>Вона </a:t>
            </a:r>
            <a:r>
              <a:rPr lang="ru-RU" sz="1800" dirty="0" err="1"/>
              <a:t>складається</a:t>
            </a:r>
            <a:r>
              <a:rPr lang="ru-RU" sz="1800" dirty="0"/>
              <a:t> з </a:t>
            </a:r>
            <a:r>
              <a:rPr lang="ru-RU" sz="1800" dirty="0" err="1"/>
              <a:t>пластикової</a:t>
            </a:r>
            <a:r>
              <a:rPr lang="ru-RU" sz="1800" dirty="0"/>
              <a:t> трубки, яка </a:t>
            </a:r>
            <a:r>
              <a:rPr lang="ru-RU" sz="1800" dirty="0" err="1"/>
              <a:t>виконує</a:t>
            </a:r>
            <a:r>
              <a:rPr lang="ru-RU" sz="1800" dirty="0"/>
              <a:t> роль хребта, і 4 «</a:t>
            </a:r>
            <a:r>
              <a:rPr lang="ru-RU" sz="1800" dirty="0" err="1"/>
              <a:t>пальців</a:t>
            </a:r>
            <a:r>
              <a:rPr lang="ru-RU" sz="1800" dirty="0"/>
              <a:t>»,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зробили</a:t>
            </a:r>
            <a:r>
              <a:rPr lang="ru-RU" sz="1800" dirty="0"/>
              <a:t> руку </a:t>
            </a:r>
            <a:r>
              <a:rPr lang="ru-RU" sz="1800" dirty="0" err="1"/>
              <a:t>спритнішою</a:t>
            </a:r>
            <a:r>
              <a:rPr lang="ru-RU" sz="1800" dirty="0"/>
              <a:t>.</a:t>
            </a:r>
          </a:p>
        </p:txBody>
      </p:sp>
      <p:sp>
        <p:nvSpPr>
          <p:cNvPr id="9" name="Нижний колонтитул 1">
            <a:extLst>
              <a:ext uri="{FF2B5EF4-FFF2-40B4-BE49-F238E27FC236}">
                <a16:creationId xmlns:a16="http://schemas.microsoft.com/office/drawing/2014/main" xmlns="" id="{B9BB9BB1-292D-4569-BA74-3E766701DB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95883" y="6589986"/>
            <a:ext cx="6025633" cy="231467"/>
          </a:xfrm>
        </p:spPr>
        <p:txBody>
          <a:bodyPr rtlCol="0"/>
          <a:lstStyle/>
          <a:p>
            <a:pPr rtl="0"/>
            <a:r>
              <a:rPr lang="ru-RU" sz="900" dirty="0" err="1" smtClean="0">
                <a:solidFill>
                  <a:schemeClr val="tx1"/>
                </a:solidFill>
              </a:rPr>
              <a:t>Безкоштовний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додаток</a:t>
            </a:r>
            <a:r>
              <a:rPr lang="ru-RU" sz="900" dirty="0" smtClean="0">
                <a:solidFill>
                  <a:schemeClr val="tx1"/>
                </a:solidFill>
              </a:rPr>
              <a:t> до </a:t>
            </a:r>
            <a:r>
              <a:rPr lang="ru-RU" sz="900" dirty="0" err="1" smtClean="0">
                <a:solidFill>
                  <a:schemeClr val="tx1"/>
                </a:solidFill>
              </a:rPr>
              <a:t>підручника</a:t>
            </a:r>
            <a:r>
              <a:rPr lang="ru-RU" sz="900" dirty="0" smtClean="0">
                <a:solidFill>
                  <a:schemeClr val="tx1"/>
                </a:solidFill>
              </a:rPr>
              <a:t> "Я </a:t>
            </a:r>
            <a:r>
              <a:rPr lang="ru-RU" sz="900" dirty="0" err="1" smtClean="0">
                <a:solidFill>
                  <a:schemeClr val="tx1"/>
                </a:solidFill>
              </a:rPr>
              <a:t>досліджую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світ</a:t>
            </a:r>
            <a:r>
              <a:rPr lang="ru-RU" sz="900" dirty="0" smtClean="0">
                <a:solidFill>
                  <a:schemeClr val="tx1"/>
                </a:solidFill>
              </a:rPr>
              <a:t>. 2 </a:t>
            </a:r>
            <a:r>
              <a:rPr lang="ru-RU" sz="900" dirty="0" err="1" smtClean="0">
                <a:solidFill>
                  <a:schemeClr val="tx1"/>
                </a:solidFill>
              </a:rPr>
              <a:t>клас</a:t>
            </a:r>
            <a:r>
              <a:rPr lang="ru-RU" sz="900" dirty="0" smtClean="0">
                <a:solidFill>
                  <a:schemeClr val="tx1"/>
                </a:solidFill>
              </a:rPr>
              <a:t>" (</a:t>
            </a:r>
            <a:r>
              <a:rPr lang="ru-RU" sz="900" dirty="0" err="1" smtClean="0">
                <a:solidFill>
                  <a:schemeClr val="tx1"/>
                </a:solidFill>
              </a:rPr>
              <a:t>Іщенко</a:t>
            </a:r>
            <a:r>
              <a:rPr lang="ru-RU" sz="900" dirty="0" smtClean="0">
                <a:solidFill>
                  <a:schemeClr val="tx1"/>
                </a:solidFill>
              </a:rPr>
              <a:t> О. та </a:t>
            </a:r>
            <a:r>
              <a:rPr lang="ru-RU" sz="900" dirty="0" err="1" smtClean="0">
                <a:solidFill>
                  <a:schemeClr val="tx1"/>
                </a:solidFill>
              </a:rPr>
              <a:t>ін</a:t>
            </a:r>
            <a:r>
              <a:rPr lang="ru-RU" sz="900" dirty="0" smtClean="0">
                <a:solidFill>
                  <a:schemeClr val="tx1"/>
                </a:solidFill>
              </a:rPr>
              <a:t>.) </a:t>
            </a:r>
            <a:r>
              <a:rPr lang="ru-RU" sz="900" dirty="0" err="1" smtClean="0">
                <a:solidFill>
                  <a:schemeClr val="tx1"/>
                </a:solidFill>
              </a:rPr>
              <a:t>видавництва</a:t>
            </a:r>
            <a:r>
              <a:rPr lang="ru-RU" sz="900" dirty="0" smtClean="0">
                <a:solidFill>
                  <a:schemeClr val="tx1"/>
                </a:solidFill>
              </a:rPr>
              <a:t> "</a:t>
            </a:r>
            <a:r>
              <a:rPr lang="ru-RU" sz="900" dirty="0" err="1" smtClean="0">
                <a:solidFill>
                  <a:schemeClr val="tx1"/>
                </a:solidFill>
              </a:rPr>
              <a:t>Літера</a:t>
            </a:r>
            <a:r>
              <a:rPr lang="ru-RU" sz="900" dirty="0" smtClean="0">
                <a:solidFill>
                  <a:schemeClr val="tx1"/>
                </a:solidFill>
              </a:rPr>
              <a:t> ЛТД"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969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05" b="3805"/>
          <a:stretch>
            <a:fillRect/>
          </a:stretch>
        </p:blipFill>
        <p:spPr>
          <a:xfrm>
            <a:off x="6727370" y="0"/>
            <a:ext cx="5254423" cy="65941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99757" y="546538"/>
            <a:ext cx="5138057" cy="1282262"/>
          </a:xfrm>
        </p:spPr>
        <p:txBody>
          <a:bodyPr>
            <a:normAutofit/>
          </a:bodyPr>
          <a:lstStyle/>
          <a:p>
            <a:r>
              <a:rPr lang="uk-UA" dirty="0" smtClean="0"/>
              <a:t>Інфрачервоне </a:t>
            </a:r>
            <a:r>
              <a:rPr lang="uk-UA" dirty="0" smtClean="0"/>
              <a:t> проміння </a:t>
            </a:r>
            <a:br>
              <a:rPr lang="uk-UA" dirty="0" smtClean="0"/>
            </a:br>
            <a:r>
              <a:rPr lang="uk-UA" dirty="0" smtClean="0"/>
              <a:t>і </a:t>
            </a:r>
            <a:r>
              <a:rPr lang="uk-UA" dirty="0" smtClean="0"/>
              <a:t>змії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36922" y="1790106"/>
            <a:ext cx="5138057" cy="4064156"/>
          </a:xfrm>
        </p:spPr>
        <p:txBody>
          <a:bodyPr>
            <a:noAutofit/>
          </a:bodyPr>
          <a:lstStyle/>
          <a:p>
            <a:r>
              <a:rPr lang="ru-RU" sz="1800" dirty="0" err="1"/>
              <a:t>Чому</a:t>
            </a:r>
            <a:r>
              <a:rPr lang="ru-RU" sz="1800" dirty="0"/>
              <a:t> </a:t>
            </a:r>
            <a:r>
              <a:rPr lang="ru-RU" sz="1800" dirty="0" err="1"/>
              <a:t>змії</a:t>
            </a:r>
            <a:r>
              <a:rPr lang="ru-RU" sz="1800" dirty="0"/>
              <a:t> </a:t>
            </a:r>
            <a:r>
              <a:rPr lang="ru-RU" sz="1800" dirty="0" err="1"/>
              <a:t>такі</a:t>
            </a:r>
            <a:r>
              <a:rPr lang="ru-RU" sz="1800" dirty="0"/>
              <a:t> </a:t>
            </a:r>
            <a:r>
              <a:rPr lang="ru-RU" sz="1800" dirty="0" err="1"/>
              <a:t>небезпечні</a:t>
            </a:r>
            <a:r>
              <a:rPr lang="ru-RU" sz="1800" dirty="0"/>
              <a:t> і вдень, і </a:t>
            </a:r>
            <a:r>
              <a:rPr lang="ru-RU" sz="1800" dirty="0" err="1"/>
              <a:t>вночі</a:t>
            </a:r>
            <a:r>
              <a:rPr lang="ru-RU" sz="1800" dirty="0"/>
              <a:t>? Тому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 smtClean="0"/>
              <a:t>ці</a:t>
            </a:r>
            <a:r>
              <a:rPr lang="ru-RU" sz="1800" dirty="0" smtClean="0"/>
              <a:t> </a:t>
            </a:r>
            <a:r>
              <a:rPr lang="ru-RU" sz="1800" dirty="0" err="1" smtClean="0"/>
              <a:t>плазуни</a:t>
            </a:r>
            <a:r>
              <a:rPr lang="ru-RU" sz="1800" dirty="0" smtClean="0"/>
              <a:t> </a:t>
            </a:r>
            <a:r>
              <a:rPr lang="ru-RU" sz="1800" dirty="0" err="1" smtClean="0"/>
              <a:t>мають</a:t>
            </a:r>
            <a:r>
              <a:rPr lang="ru-RU" sz="1800" dirty="0" smtClean="0"/>
              <a:t> </a:t>
            </a:r>
            <a:r>
              <a:rPr lang="ru-RU" sz="1800" dirty="0" err="1" smtClean="0"/>
              <a:t>дивовижну</a:t>
            </a:r>
            <a:r>
              <a:rPr lang="ru-RU" sz="1800" dirty="0" smtClean="0"/>
              <a:t> </a:t>
            </a:r>
            <a:r>
              <a:rPr lang="ru-RU" sz="1800" dirty="0" err="1" smtClean="0"/>
              <a:t>здатність</a:t>
            </a:r>
            <a:r>
              <a:rPr lang="ru-RU" sz="1800" dirty="0" smtClean="0"/>
              <a:t> -- </a:t>
            </a:r>
            <a:r>
              <a:rPr lang="ru-RU" sz="1800" dirty="0" err="1" smtClean="0"/>
              <a:t>бачити</a:t>
            </a:r>
            <a:r>
              <a:rPr lang="ru-RU" sz="1800" dirty="0" smtClean="0"/>
              <a:t> </a:t>
            </a:r>
            <a:r>
              <a:rPr lang="ru-RU" sz="1800" dirty="0" err="1"/>
              <a:t>теплові</a:t>
            </a:r>
            <a:r>
              <a:rPr lang="ru-RU" sz="1800" dirty="0"/>
              <a:t> </a:t>
            </a:r>
            <a:r>
              <a:rPr lang="ru-RU" sz="1800" dirty="0" smtClean="0"/>
              <a:t>(</a:t>
            </a:r>
            <a:r>
              <a:rPr lang="ru-RU" sz="1800" dirty="0" err="1" smtClean="0"/>
              <a:t>інфрачервоні</a:t>
            </a:r>
            <a:r>
              <a:rPr lang="ru-RU" sz="1800" dirty="0" smtClean="0"/>
              <a:t>) </a:t>
            </a:r>
            <a:r>
              <a:rPr lang="ru-RU" sz="1800" dirty="0" err="1"/>
              <a:t>промені</a:t>
            </a:r>
            <a:r>
              <a:rPr lang="ru-RU" sz="1800" dirty="0"/>
              <a:t>. </a:t>
            </a:r>
            <a:r>
              <a:rPr lang="ru-RU" sz="1800" dirty="0" err="1"/>
              <a:t>Дві</a:t>
            </a:r>
            <a:r>
              <a:rPr lang="ru-RU" sz="1800" dirty="0"/>
              <a:t> ямки на </a:t>
            </a:r>
            <a:r>
              <a:rPr lang="ru-RU" sz="1800" dirty="0" err="1"/>
              <a:t>голові</a:t>
            </a:r>
            <a:r>
              <a:rPr lang="ru-RU" sz="1800" dirty="0"/>
              <a:t> </a:t>
            </a:r>
            <a:r>
              <a:rPr lang="ru-RU" sz="1800" dirty="0" err="1" smtClean="0"/>
              <a:t>дають</a:t>
            </a:r>
            <a:r>
              <a:rPr lang="ru-RU" sz="1800" dirty="0" smtClean="0"/>
              <a:t> </a:t>
            </a:r>
            <a:r>
              <a:rPr lang="ru-RU" sz="1800" dirty="0" err="1" smtClean="0"/>
              <a:t>їм</a:t>
            </a:r>
            <a:r>
              <a:rPr lang="ru-RU" sz="1800" dirty="0" smtClean="0"/>
              <a:t> </a:t>
            </a:r>
            <a:r>
              <a:rPr lang="ru-RU" sz="1800" dirty="0" err="1" smtClean="0"/>
              <a:t>приголомшливу</a:t>
            </a:r>
            <a:r>
              <a:rPr lang="ru-RU" sz="1800" dirty="0" smtClean="0"/>
              <a:t> </a:t>
            </a:r>
            <a:r>
              <a:rPr lang="ru-RU" sz="1800" dirty="0" err="1"/>
              <a:t>пильність</a:t>
            </a:r>
            <a:r>
              <a:rPr lang="ru-RU" sz="1800" dirty="0"/>
              <a:t>.</a:t>
            </a:r>
          </a:p>
          <a:p>
            <a:r>
              <a:rPr lang="ru-RU" sz="1800" dirty="0" err="1" smtClean="0"/>
              <a:t>Підвищивши</a:t>
            </a:r>
            <a:r>
              <a:rPr lang="ru-RU" sz="1800" dirty="0" smtClean="0"/>
              <a:t> </a:t>
            </a:r>
            <a:r>
              <a:rPr lang="ru-RU" sz="1800" dirty="0" err="1"/>
              <a:t>точність</a:t>
            </a:r>
            <a:r>
              <a:rPr lang="ru-RU" sz="1800" dirty="0"/>
              <a:t> «</a:t>
            </a:r>
            <a:r>
              <a:rPr lang="ru-RU" sz="1800" dirty="0" err="1"/>
              <a:t>зміїного</a:t>
            </a:r>
            <a:r>
              <a:rPr lang="ru-RU" sz="1800" dirty="0"/>
              <a:t> методу», </a:t>
            </a:r>
            <a:r>
              <a:rPr lang="ru-RU" sz="1800" dirty="0" err="1"/>
              <a:t>вчені</a:t>
            </a:r>
            <a:r>
              <a:rPr lang="ru-RU" sz="1800" dirty="0"/>
              <a:t> створили </a:t>
            </a:r>
            <a:r>
              <a:rPr lang="ru-RU" sz="1800" dirty="0" err="1" smtClean="0"/>
              <a:t>унікальний</a:t>
            </a:r>
            <a:r>
              <a:rPr lang="ru-RU" sz="1800" dirty="0" smtClean="0"/>
              <a:t> </a:t>
            </a:r>
            <a:r>
              <a:rPr lang="ru-RU" sz="1800" dirty="0" err="1" smtClean="0"/>
              <a:t>тепловізор</a:t>
            </a:r>
            <a:r>
              <a:rPr lang="ru-RU" sz="1800" dirty="0" smtClean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дозволяє</a:t>
            </a:r>
            <a:r>
              <a:rPr lang="ru-RU" sz="1800" dirty="0"/>
              <a:t> </a:t>
            </a:r>
            <a:r>
              <a:rPr lang="ru-RU" sz="1800" dirty="0" err="1" smtClean="0"/>
              <a:t>зазирнути</a:t>
            </a:r>
            <a:r>
              <a:rPr lang="ru-RU" sz="1800" dirty="0" smtClean="0"/>
              <a:t> </a:t>
            </a:r>
            <a:r>
              <a:rPr lang="ru-RU" sz="1800" dirty="0"/>
              <a:t>в </a:t>
            </a:r>
            <a:r>
              <a:rPr lang="ru-RU" sz="1800" dirty="0" err="1"/>
              <a:t>надра</a:t>
            </a:r>
            <a:r>
              <a:rPr lang="ru-RU" sz="1800" dirty="0"/>
              <a:t> </a:t>
            </a:r>
            <a:r>
              <a:rPr lang="ru-RU" sz="1800" dirty="0" err="1"/>
              <a:t>землі</a:t>
            </a:r>
            <a:r>
              <a:rPr lang="ru-RU" sz="1800" dirty="0"/>
              <a:t>. А </a:t>
            </a:r>
            <a:r>
              <a:rPr lang="ru-RU" sz="1800" dirty="0" err="1"/>
              <a:t>також</a:t>
            </a:r>
            <a:r>
              <a:rPr lang="ru-RU" sz="1800" dirty="0"/>
              <a:t> </a:t>
            </a:r>
            <a:r>
              <a:rPr lang="ru-RU" sz="1800" dirty="0" err="1" smtClean="0"/>
              <a:t>використали</a:t>
            </a:r>
            <a:r>
              <a:rPr lang="ru-RU" sz="1800" dirty="0" smtClean="0"/>
              <a:t> </a:t>
            </a:r>
            <a:r>
              <a:rPr lang="ru-RU" sz="1800" dirty="0" err="1"/>
              <a:t>його</a:t>
            </a:r>
            <a:r>
              <a:rPr lang="ru-RU" sz="1800" dirty="0"/>
              <a:t> при </a:t>
            </a:r>
            <a:r>
              <a:rPr lang="ru-RU" sz="1800" dirty="0" err="1"/>
              <a:t>створенні</a:t>
            </a:r>
            <a:r>
              <a:rPr lang="ru-RU" sz="1800" dirty="0"/>
              <a:t> </a:t>
            </a:r>
            <a:r>
              <a:rPr lang="ru-RU" sz="1800" dirty="0" err="1"/>
              <a:t>приладів</a:t>
            </a:r>
            <a:r>
              <a:rPr lang="ru-RU" sz="1800" dirty="0"/>
              <a:t> </a:t>
            </a:r>
            <a:r>
              <a:rPr lang="ru-RU" sz="1800" dirty="0" err="1"/>
              <a:t>нічного</a:t>
            </a:r>
            <a:r>
              <a:rPr lang="ru-RU" sz="1800" dirty="0"/>
              <a:t> </a:t>
            </a:r>
            <a:r>
              <a:rPr lang="ru-RU" sz="1800" dirty="0" err="1"/>
              <a:t>бачення</a:t>
            </a:r>
            <a:r>
              <a:rPr lang="ru-RU" sz="1800" dirty="0"/>
              <a:t> і </a:t>
            </a:r>
            <a:r>
              <a:rPr lang="ru-RU" sz="1800" dirty="0" err="1"/>
              <a:t>медичних</a:t>
            </a:r>
            <a:r>
              <a:rPr lang="ru-RU" sz="1800" dirty="0"/>
              <a:t> </a:t>
            </a:r>
            <a:r>
              <a:rPr lang="ru-RU" sz="1800" dirty="0" err="1" smtClean="0"/>
              <a:t>приладів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9" name="Нижний колонтитул 1">
            <a:extLst>
              <a:ext uri="{FF2B5EF4-FFF2-40B4-BE49-F238E27FC236}">
                <a16:creationId xmlns:a16="http://schemas.microsoft.com/office/drawing/2014/main" xmlns="" id="{B9BB9BB1-292D-4569-BA74-3E766701DB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95883" y="6589986"/>
            <a:ext cx="6025633" cy="231467"/>
          </a:xfrm>
        </p:spPr>
        <p:txBody>
          <a:bodyPr rtlCol="0"/>
          <a:lstStyle/>
          <a:p>
            <a:pPr rtl="0"/>
            <a:r>
              <a:rPr lang="ru-RU" sz="900" dirty="0" err="1" smtClean="0">
                <a:solidFill>
                  <a:schemeClr val="tx1"/>
                </a:solidFill>
              </a:rPr>
              <a:t>Безкоштовний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додаток</a:t>
            </a:r>
            <a:r>
              <a:rPr lang="ru-RU" sz="900" dirty="0" smtClean="0">
                <a:solidFill>
                  <a:schemeClr val="tx1"/>
                </a:solidFill>
              </a:rPr>
              <a:t> до </a:t>
            </a:r>
            <a:r>
              <a:rPr lang="ru-RU" sz="900" dirty="0" err="1" smtClean="0">
                <a:solidFill>
                  <a:schemeClr val="tx1"/>
                </a:solidFill>
              </a:rPr>
              <a:t>підручника</a:t>
            </a:r>
            <a:r>
              <a:rPr lang="ru-RU" sz="900" dirty="0" smtClean="0">
                <a:solidFill>
                  <a:schemeClr val="tx1"/>
                </a:solidFill>
              </a:rPr>
              <a:t> "Я </a:t>
            </a:r>
            <a:r>
              <a:rPr lang="ru-RU" sz="900" dirty="0" err="1" smtClean="0">
                <a:solidFill>
                  <a:schemeClr val="tx1"/>
                </a:solidFill>
              </a:rPr>
              <a:t>досліджую</a:t>
            </a:r>
            <a:r>
              <a:rPr lang="ru-RU" sz="900" dirty="0" smtClean="0">
                <a:solidFill>
                  <a:schemeClr val="tx1"/>
                </a:solidFill>
              </a:rPr>
              <a:t> </a:t>
            </a:r>
            <a:r>
              <a:rPr lang="ru-RU" sz="900" dirty="0" err="1" smtClean="0">
                <a:solidFill>
                  <a:schemeClr val="tx1"/>
                </a:solidFill>
              </a:rPr>
              <a:t>світ</a:t>
            </a:r>
            <a:r>
              <a:rPr lang="ru-RU" sz="900" dirty="0" smtClean="0">
                <a:solidFill>
                  <a:schemeClr val="tx1"/>
                </a:solidFill>
              </a:rPr>
              <a:t>. 2 </a:t>
            </a:r>
            <a:r>
              <a:rPr lang="ru-RU" sz="900" dirty="0" err="1" smtClean="0">
                <a:solidFill>
                  <a:schemeClr val="tx1"/>
                </a:solidFill>
              </a:rPr>
              <a:t>клас</a:t>
            </a:r>
            <a:r>
              <a:rPr lang="ru-RU" sz="900" dirty="0" smtClean="0">
                <a:solidFill>
                  <a:schemeClr val="tx1"/>
                </a:solidFill>
              </a:rPr>
              <a:t>" (</a:t>
            </a:r>
            <a:r>
              <a:rPr lang="ru-RU" sz="900" dirty="0" err="1" smtClean="0">
                <a:solidFill>
                  <a:schemeClr val="tx1"/>
                </a:solidFill>
              </a:rPr>
              <a:t>Іщенко</a:t>
            </a:r>
            <a:r>
              <a:rPr lang="ru-RU" sz="900" dirty="0" smtClean="0">
                <a:solidFill>
                  <a:schemeClr val="tx1"/>
                </a:solidFill>
              </a:rPr>
              <a:t> О. та </a:t>
            </a:r>
            <a:r>
              <a:rPr lang="ru-RU" sz="900" dirty="0" err="1" smtClean="0">
                <a:solidFill>
                  <a:schemeClr val="tx1"/>
                </a:solidFill>
              </a:rPr>
              <a:t>ін</a:t>
            </a:r>
            <a:r>
              <a:rPr lang="ru-RU" sz="900" dirty="0" smtClean="0">
                <a:solidFill>
                  <a:schemeClr val="tx1"/>
                </a:solidFill>
              </a:rPr>
              <a:t>.) </a:t>
            </a:r>
            <a:r>
              <a:rPr lang="ru-RU" sz="900" dirty="0" err="1" smtClean="0">
                <a:solidFill>
                  <a:schemeClr val="tx1"/>
                </a:solidFill>
              </a:rPr>
              <a:t>видавництва</a:t>
            </a:r>
            <a:r>
              <a:rPr lang="ru-RU" sz="900" dirty="0" smtClean="0">
                <a:solidFill>
                  <a:schemeClr val="tx1"/>
                </a:solidFill>
              </a:rPr>
              <a:t> "</a:t>
            </a:r>
            <a:r>
              <a:rPr lang="ru-RU" sz="900" dirty="0" err="1" smtClean="0">
                <a:solidFill>
                  <a:schemeClr val="tx1"/>
                </a:solidFill>
              </a:rPr>
              <a:t>Літера</a:t>
            </a:r>
            <a:r>
              <a:rPr lang="ru-RU" sz="900" dirty="0" smtClean="0">
                <a:solidFill>
                  <a:schemeClr val="tx1"/>
                </a:solidFill>
              </a:rPr>
              <a:t> ЛТД"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419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ородской пейзаж">
            <a:extLst>
              <a:ext uri="{FF2B5EF4-FFF2-40B4-BE49-F238E27FC236}">
                <a16:creationId xmlns:a16="http://schemas.microsoft.com/office/drawing/2014/main" xmlns="" id="{5E06080F-9F80-49D4-9D28-F3FD457E427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25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1" name="Группа 30" descr="Контрастные квадраты: черная открытая фигура, затененный зеленый блок и белый блок с местом для текста.">
            <a:extLst>
              <a:ext uri="{FF2B5EF4-FFF2-40B4-BE49-F238E27FC236}">
                <a16:creationId xmlns:a16="http://schemas.microsoft.com/office/drawing/2014/main" xmlns="" id="{CDA17D7C-7C63-439C-8B50-C9B0F0F9AAF7}"/>
              </a:ext>
            </a:extLst>
          </p:cNvPr>
          <p:cNvGrpSpPr/>
          <p:nvPr/>
        </p:nvGrpSpPr>
        <p:grpSpPr>
          <a:xfrm flipH="1">
            <a:off x="4115984" y="252563"/>
            <a:ext cx="7433283" cy="5995838"/>
            <a:chOff x="252031" y="391887"/>
            <a:chExt cx="7433283" cy="6215741"/>
          </a:xfrm>
        </p:grpSpPr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xmlns="" id="{32FD79E9-DA87-4AE3-AB4F-454E8B1C7E28}"/>
                </a:ext>
              </a:extLst>
            </p:cNvPr>
            <p:cNvSpPr/>
            <p:nvPr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C0DB13C1-B4FB-4D33-A199-5BB34983AB47}"/>
                </a:ext>
              </a:extLst>
            </p:cNvPr>
            <p:cNvSpPr/>
            <p:nvPr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dirty="0"/>
                <a:t>2</a:t>
              </a:r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endParaRPr lang="ru-RU" dirty="0"/>
            </a:p>
            <a:p>
              <a:pPr algn="ctr" rtl="0"/>
              <a:r>
                <a:rPr lang="ru-RU" dirty="0"/>
                <a:t>+</a:t>
              </a:r>
            </a:p>
            <a:p>
              <a:pPr algn="ctr" rtl="0"/>
              <a:endParaRPr lang="ru-RU" dirty="0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97CAE694-E5D7-45D8-80CE-4067B6610E53}"/>
                </a:ext>
              </a:extLst>
            </p:cNvPr>
            <p:cNvSpPr/>
            <p:nvPr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D5445F47-6D74-450C-BC16-998D2021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242" y="916440"/>
            <a:ext cx="4935068" cy="573989"/>
          </a:xfrm>
        </p:spPr>
        <p:txBody>
          <a:bodyPr rtlCol="0"/>
          <a:lstStyle/>
          <a:p>
            <a:pPr rtl="0"/>
            <a:r>
              <a:rPr lang="ru-RU" dirty="0" err="1" smtClean="0"/>
              <a:t>Павутиння</a:t>
            </a:r>
            <a:r>
              <a:rPr lang="ru-RU" dirty="0" smtClean="0"/>
              <a:t>, Броня і липкий бинт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885A4AC-9AA0-4EFF-8162-609223BF5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1214" y="1962673"/>
            <a:ext cx="4807096" cy="3933630"/>
          </a:xfrm>
        </p:spPr>
        <p:txBody>
          <a:bodyPr rtlCol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 err="1"/>
              <a:t>Спостерігаючи</a:t>
            </a:r>
            <a:r>
              <a:rPr lang="ru-RU" sz="2000" dirty="0"/>
              <a:t> за </a:t>
            </a:r>
            <a:r>
              <a:rPr lang="ru-RU" sz="2000" dirty="0" err="1"/>
              <a:t>павуками</a:t>
            </a:r>
            <a:r>
              <a:rPr lang="ru-RU" sz="2000" dirty="0"/>
              <a:t>, люди </a:t>
            </a:r>
            <a:r>
              <a:rPr lang="ru-RU" sz="2000" dirty="0" err="1"/>
              <a:t>ще</a:t>
            </a:r>
            <a:r>
              <a:rPr lang="ru-RU" sz="2000" dirty="0"/>
              <a:t> в </a:t>
            </a:r>
            <a:r>
              <a:rPr lang="ru-RU" sz="2000" dirty="0" err="1"/>
              <a:t>давнину</a:t>
            </a:r>
            <a:r>
              <a:rPr lang="ru-RU" sz="2000" dirty="0"/>
              <a:t> </a:t>
            </a:r>
            <a:r>
              <a:rPr lang="ru-RU" sz="2000" dirty="0" err="1"/>
              <a:t>навчилися</a:t>
            </a:r>
            <a:r>
              <a:rPr lang="ru-RU" sz="2000" dirty="0"/>
              <a:t> плести </a:t>
            </a:r>
            <a:r>
              <a:rPr lang="ru-RU" sz="2000" dirty="0" err="1" smtClean="0"/>
              <a:t>сітки</a:t>
            </a:r>
            <a:r>
              <a:rPr lang="ru-RU" sz="2000" dirty="0" smtClean="0"/>
              <a:t>. </a:t>
            </a:r>
            <a:r>
              <a:rPr lang="ru-RU" sz="2000" dirty="0"/>
              <a:t>А </a:t>
            </a:r>
            <a:r>
              <a:rPr lang="ru-RU" sz="2000" dirty="0" err="1" smtClean="0"/>
              <a:t>сучасному</a:t>
            </a:r>
            <a:r>
              <a:rPr lang="ru-RU" sz="2000" dirty="0" smtClean="0"/>
              <a:t> </a:t>
            </a:r>
            <a:r>
              <a:rPr lang="ru-RU" sz="2000" dirty="0" err="1"/>
              <a:t>світу</a:t>
            </a:r>
            <a:r>
              <a:rPr lang="ru-RU" sz="2000" dirty="0"/>
              <a:t> вони </a:t>
            </a:r>
            <a:r>
              <a:rPr lang="ru-RU" sz="2000" dirty="0" err="1"/>
              <a:t>подарували</a:t>
            </a:r>
            <a:r>
              <a:rPr lang="ru-RU" sz="2000" dirty="0"/>
              <a:t> </a:t>
            </a:r>
            <a:r>
              <a:rPr lang="ru-RU" sz="2000" dirty="0" err="1"/>
              <a:t>спеціальний</a:t>
            </a:r>
            <a:r>
              <a:rPr lang="ru-RU" sz="2000" dirty="0"/>
              <a:t> </a:t>
            </a:r>
            <a:r>
              <a:rPr lang="ru-RU" sz="2000" dirty="0" err="1"/>
              <a:t>еластичний</a:t>
            </a:r>
            <a:r>
              <a:rPr lang="ru-RU" sz="2000" dirty="0"/>
              <a:t> бинт, </a:t>
            </a:r>
            <a:r>
              <a:rPr lang="ru-RU" sz="2000" dirty="0" err="1"/>
              <a:t>який</a:t>
            </a:r>
            <a:r>
              <a:rPr lang="ru-RU" sz="2000" dirty="0"/>
              <a:t> легко </a:t>
            </a:r>
            <a:r>
              <a:rPr lang="ru-RU" sz="2000" dirty="0" err="1" smtClean="0"/>
              <a:t>відділяється</a:t>
            </a:r>
            <a:r>
              <a:rPr lang="ru-RU" sz="2000" dirty="0" smtClean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рани, </a:t>
            </a:r>
            <a:r>
              <a:rPr lang="ru-RU" sz="2000" dirty="0" smtClean="0"/>
              <a:t>та </a:t>
            </a:r>
            <a:r>
              <a:rPr lang="ru-RU" sz="2000" dirty="0" err="1"/>
              <a:t>надихнули</a:t>
            </a:r>
            <a:r>
              <a:rPr lang="ru-RU" sz="2000" dirty="0"/>
              <a:t> на </a:t>
            </a:r>
            <a:r>
              <a:rPr lang="ru-RU" sz="2000" dirty="0" err="1"/>
              <a:t>створення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err="1" smtClean="0"/>
              <a:t>матеріалу</a:t>
            </a:r>
            <a:r>
              <a:rPr lang="ru-RU" sz="2000" dirty="0" smtClean="0"/>
              <a:t> «</a:t>
            </a:r>
            <a:r>
              <a:rPr lang="ru-RU" sz="2000" dirty="0" err="1" smtClean="0"/>
              <a:t>кевлар</a:t>
            </a:r>
            <a:r>
              <a:rPr lang="ru-RU" sz="2000" dirty="0" smtClean="0"/>
              <a:t>»,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smtClean="0"/>
              <a:t>у </a:t>
            </a:r>
            <a:r>
              <a:rPr lang="ru-RU" sz="2000" dirty="0" err="1"/>
              <a:t>поєднанні</a:t>
            </a:r>
            <a:r>
              <a:rPr lang="ru-RU" sz="2000" dirty="0"/>
              <a:t> з бронежилетами </a:t>
            </a:r>
            <a:r>
              <a:rPr lang="ru-RU" sz="2000" dirty="0" err="1" smtClean="0"/>
              <a:t>створює</a:t>
            </a:r>
            <a:r>
              <a:rPr lang="ru-RU" sz="2000" dirty="0" smtClean="0"/>
              <a:t> </a:t>
            </a:r>
            <a:r>
              <a:rPr lang="ru-RU" sz="2000" dirty="0" err="1" smtClean="0"/>
              <a:t>бездоганний</a:t>
            </a:r>
            <a:r>
              <a:rPr lang="ru-RU" sz="2000" dirty="0" smtClean="0"/>
              <a:t> </a:t>
            </a:r>
            <a:r>
              <a:rPr lang="ru-RU" sz="2000" dirty="0" err="1"/>
              <a:t>захист</a:t>
            </a:r>
            <a:r>
              <a:rPr lang="ru-RU" sz="20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 smtClean="0"/>
              <a:t>А </a:t>
            </a:r>
            <a:r>
              <a:rPr lang="ru-RU" sz="2000" dirty="0"/>
              <a:t>все тому,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павутина</a:t>
            </a:r>
            <a:r>
              <a:rPr lang="ru-RU" sz="2000" dirty="0"/>
              <a:t>, яку </a:t>
            </a:r>
            <a:r>
              <a:rPr lang="ru-RU" sz="2000" dirty="0" err="1" smtClean="0"/>
              <a:t>плетуть</a:t>
            </a:r>
            <a:r>
              <a:rPr lang="ru-RU" sz="2000" dirty="0" smtClean="0"/>
              <a:t> </a:t>
            </a:r>
            <a:r>
              <a:rPr lang="ru-RU" sz="2000" dirty="0" err="1"/>
              <a:t>павуки</a:t>
            </a:r>
            <a:r>
              <a:rPr lang="ru-RU" sz="2000" dirty="0"/>
              <a:t>, </a:t>
            </a:r>
            <a:r>
              <a:rPr lang="ru-RU" sz="2000" dirty="0" err="1"/>
              <a:t>неймовірно</a:t>
            </a:r>
            <a:r>
              <a:rPr lang="ru-RU" sz="2000" dirty="0"/>
              <a:t> </a:t>
            </a:r>
            <a:r>
              <a:rPr lang="ru-RU" sz="2000" dirty="0" err="1"/>
              <a:t>міцна</a:t>
            </a:r>
            <a:r>
              <a:rPr lang="ru-RU" sz="2000" dirty="0"/>
              <a:t>, </a:t>
            </a:r>
            <a:r>
              <a:rPr lang="ru-RU" sz="2000" dirty="0" err="1" smtClean="0"/>
              <a:t>пружна</a:t>
            </a:r>
            <a:r>
              <a:rPr lang="ru-RU" sz="2000" dirty="0" smtClean="0"/>
              <a:t> </a:t>
            </a:r>
            <a:r>
              <a:rPr lang="ru-RU" sz="2000" dirty="0"/>
              <a:t>і легка.</a:t>
            </a:r>
          </a:p>
        </p:txBody>
      </p:sp>
      <p:sp>
        <p:nvSpPr>
          <p:cNvPr id="11" name="Прямоугольник: Усеченный угол 10" descr="Контрастное поле нижнего колонтитула">
            <a:extLst>
              <a:ext uri="{FF2B5EF4-FFF2-40B4-BE49-F238E27FC236}">
                <a16:creationId xmlns:a16="http://schemas.microsoft.com/office/drawing/2014/main" xmlns="" id="{851F9C8F-B284-4FE9-A76C-49BE3BEE3853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6693243" cy="6858000"/>
          </a:xfrm>
          <a:prstGeom prst="rect">
            <a:avLst/>
          </a:prstGeom>
        </p:spPr>
      </p:pic>
      <p:sp>
        <p:nvSpPr>
          <p:cNvPr id="13" name="Нижний колонтитул 1">
            <a:extLst>
              <a:ext uri="{FF2B5EF4-FFF2-40B4-BE49-F238E27FC236}">
                <a16:creationId xmlns:a16="http://schemas.microsoft.com/office/drawing/2014/main" xmlns="" id="{B9BB9BB1-292D-4569-BA74-3E766701DB15}"/>
              </a:ext>
            </a:extLst>
          </p:cNvPr>
          <p:cNvSpPr txBox="1">
            <a:spLocks/>
          </p:cNvSpPr>
          <p:nvPr/>
        </p:nvSpPr>
        <p:spPr>
          <a:xfrm>
            <a:off x="7354034" y="6358758"/>
            <a:ext cx="3941495" cy="499242"/>
          </a:xfrm>
          <a:prstGeom prst="rect">
            <a:avLst/>
          </a:prstGeo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Безкоштовний додаток до підручника "Я досліджую світ. 2 клас" (Іщенко О. та ін.) видавництва "Літера ЛТД"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3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бстрактное здание">
            <a:extLst>
              <a:ext uri="{FF2B5EF4-FFF2-40B4-BE49-F238E27FC236}">
                <a16:creationId xmlns:a16="http://schemas.microsoft.com/office/drawing/2014/main" xmlns="" id="{81A2DCC4-678E-4F5B-B305-FA52F5FF55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36547"/>
            <a:ext cx="12192000" cy="6858000"/>
          </a:xfrm>
        </p:spPr>
      </p:pic>
      <p:sp>
        <p:nvSpPr>
          <p:cNvPr id="9" name="Заголовок 8" hidden="1">
            <a:extLst>
              <a:ext uri="{FF2B5EF4-FFF2-40B4-BE49-F238E27FC236}">
                <a16:creationId xmlns:a16="http://schemas.microsoft.com/office/drawing/2014/main" xmlns="" id="{FEBE39E3-389E-424A-BBC8-D103BC61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Заголовок</a:t>
            </a:r>
            <a:endParaRPr lang="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18826A1-4E90-405A-AE28-5500B0A362E3}"/>
              </a:ext>
            </a:extLst>
          </p:cNvPr>
          <p:cNvSpPr/>
          <p:nvPr/>
        </p:nvSpPr>
        <p:spPr>
          <a:xfrm flipH="1">
            <a:off x="6568221" y="4076700"/>
            <a:ext cx="5386926" cy="2131595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dirty="0"/>
              <a:t>2</a:t>
            </a:r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endParaRPr lang="ru-RU" dirty="0"/>
          </a:p>
          <a:p>
            <a:pPr algn="ctr" rtl="0"/>
            <a:r>
              <a:rPr lang="ru-RU" dirty="0"/>
              <a:t>+</a:t>
            </a:r>
          </a:p>
          <a:p>
            <a:pPr algn="ctr" rtl="0"/>
            <a:endParaRPr lang="ru-RU" dirty="0"/>
          </a:p>
        </p:txBody>
      </p:sp>
      <p:sp>
        <p:nvSpPr>
          <p:cNvPr id="10" name="Прямоугольник 9" descr="Контрастный блок со открытым квадратом">
            <a:extLst>
              <a:ext uri="{FF2B5EF4-FFF2-40B4-BE49-F238E27FC236}">
                <a16:creationId xmlns:a16="http://schemas.microsoft.com/office/drawing/2014/main" xmlns="" id="{0783A1B7-34FF-4F2F-A68D-A3D22C770FCB}"/>
              </a:ext>
            </a:extLst>
          </p:cNvPr>
          <p:cNvSpPr/>
          <p:nvPr/>
        </p:nvSpPr>
        <p:spPr>
          <a:xfrm flipH="1">
            <a:off x="791413" y="502215"/>
            <a:ext cx="10638585" cy="5706080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4" name="Прямоугольник 13" descr="Блок белого фона">
            <a:extLst>
              <a:ext uri="{FF2B5EF4-FFF2-40B4-BE49-F238E27FC236}">
                <a16:creationId xmlns:a16="http://schemas.microsoft.com/office/drawing/2014/main" xmlns="" id="{3C1F0EB8-D260-4FB6-ACF6-6E86B9A02919}"/>
              </a:ext>
            </a:extLst>
          </p:cNvPr>
          <p:cNvSpPr/>
          <p:nvPr/>
        </p:nvSpPr>
        <p:spPr>
          <a:xfrm>
            <a:off x="5454869" y="2837794"/>
            <a:ext cx="6500277" cy="3769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+mj-lt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76D4BFC2-69CA-4ED6-89E7-A9ADB571E7A4}"/>
              </a:ext>
            </a:extLst>
          </p:cNvPr>
          <p:cNvSpPr/>
          <p:nvPr/>
        </p:nvSpPr>
        <p:spPr>
          <a:xfrm>
            <a:off x="5673170" y="4151586"/>
            <a:ext cx="5961781" cy="2229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ctr"/>
          <a:lstStyle/>
          <a:p>
            <a:r>
              <a:rPr lang="ru-RU" dirty="0" err="1" smtClean="0">
                <a:solidFill>
                  <a:srgbClr val="2F3342"/>
                </a:solidFill>
              </a:rPr>
              <a:t>Сови</a:t>
            </a:r>
            <a:r>
              <a:rPr lang="ru-RU" dirty="0" smtClean="0">
                <a:solidFill>
                  <a:srgbClr val="2F3342"/>
                </a:solidFill>
              </a:rPr>
              <a:t> </a:t>
            </a:r>
            <a:r>
              <a:rPr lang="ru-RU" dirty="0" err="1" smtClean="0">
                <a:solidFill>
                  <a:srgbClr val="2F3342"/>
                </a:solidFill>
              </a:rPr>
              <a:t>мають</a:t>
            </a:r>
            <a:r>
              <a:rPr lang="ru-RU" dirty="0" smtClean="0">
                <a:solidFill>
                  <a:srgbClr val="2F3342"/>
                </a:solidFill>
              </a:rPr>
              <a:t> </a:t>
            </a:r>
            <a:r>
              <a:rPr lang="ru-RU" dirty="0">
                <a:solidFill>
                  <a:srgbClr val="2F3342"/>
                </a:solidFill>
              </a:rPr>
              <a:t>бути абсолютно </a:t>
            </a:r>
            <a:r>
              <a:rPr lang="ru-RU" dirty="0" err="1">
                <a:solidFill>
                  <a:srgbClr val="2F3342"/>
                </a:solidFill>
              </a:rPr>
              <a:t>безшумними</a:t>
            </a:r>
            <a:r>
              <a:rPr lang="ru-RU" dirty="0">
                <a:solidFill>
                  <a:srgbClr val="2F3342"/>
                </a:solidFill>
              </a:rPr>
              <a:t>, </a:t>
            </a:r>
            <a:r>
              <a:rPr lang="ru-RU" dirty="0" err="1">
                <a:solidFill>
                  <a:srgbClr val="2F3342"/>
                </a:solidFill>
              </a:rPr>
              <a:t>щоб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безперешкодно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наздоганяти</a:t>
            </a:r>
            <a:r>
              <a:rPr lang="ru-RU" dirty="0">
                <a:solidFill>
                  <a:srgbClr val="2F3342"/>
                </a:solidFill>
              </a:rPr>
              <a:t> свою жертву.</a:t>
            </a:r>
          </a:p>
          <a:p>
            <a:endParaRPr lang="ru-RU" dirty="0">
              <a:solidFill>
                <a:srgbClr val="2F3342"/>
              </a:solidFill>
            </a:endParaRPr>
          </a:p>
          <a:p>
            <a:r>
              <a:rPr lang="ru-RU" dirty="0">
                <a:solidFill>
                  <a:srgbClr val="2F3342"/>
                </a:solidFill>
              </a:rPr>
              <a:t>У </a:t>
            </a:r>
            <a:r>
              <a:rPr lang="ru-RU" dirty="0" err="1">
                <a:solidFill>
                  <a:srgbClr val="2F3342"/>
                </a:solidFill>
              </a:rPr>
              <a:t>цьому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їм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допомагає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конструкція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 smtClean="0">
                <a:solidFill>
                  <a:srgbClr val="2F3342"/>
                </a:solidFill>
              </a:rPr>
              <a:t>пір'я</a:t>
            </a:r>
            <a:r>
              <a:rPr lang="ru-RU" dirty="0" smtClean="0">
                <a:solidFill>
                  <a:srgbClr val="2F3342"/>
                </a:solidFill>
              </a:rPr>
              <a:t>, </a:t>
            </a:r>
            <a:r>
              <a:rPr lang="ru-RU" dirty="0" err="1">
                <a:solidFill>
                  <a:srgbClr val="2F3342"/>
                </a:solidFill>
              </a:rPr>
              <a:t>що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smtClean="0">
                <a:solidFill>
                  <a:srgbClr val="2F3342"/>
                </a:solidFill>
              </a:rPr>
              <a:t>не </a:t>
            </a:r>
            <a:r>
              <a:rPr lang="ru-RU" dirty="0" err="1" smtClean="0">
                <a:solidFill>
                  <a:srgbClr val="2F3342"/>
                </a:solidFill>
              </a:rPr>
              <a:t>пропускає</a:t>
            </a:r>
            <a:r>
              <a:rPr lang="ru-RU" dirty="0" smtClean="0">
                <a:solidFill>
                  <a:srgbClr val="2F3342"/>
                </a:solidFill>
              </a:rPr>
              <a:t> будь-</a:t>
            </a:r>
            <a:r>
              <a:rPr lang="ru-RU" dirty="0" err="1" smtClean="0">
                <a:solidFill>
                  <a:srgbClr val="2F3342"/>
                </a:solidFill>
              </a:rPr>
              <a:t>які</a:t>
            </a:r>
            <a:r>
              <a:rPr lang="ru-RU" dirty="0" smtClean="0">
                <a:solidFill>
                  <a:srgbClr val="2F3342"/>
                </a:solidFill>
              </a:rPr>
              <a:t> </a:t>
            </a:r>
            <a:r>
              <a:rPr lang="ru-RU" dirty="0" err="1" smtClean="0">
                <a:solidFill>
                  <a:srgbClr val="2F3342"/>
                </a:solidFill>
              </a:rPr>
              <a:t>гучні</a:t>
            </a:r>
            <a:r>
              <a:rPr lang="ru-RU" dirty="0" smtClean="0">
                <a:solidFill>
                  <a:srgbClr val="2F3342"/>
                </a:solidFill>
              </a:rPr>
              <a:t> звуки. </a:t>
            </a:r>
            <a:r>
              <a:rPr lang="ru-RU" dirty="0" err="1">
                <a:solidFill>
                  <a:srgbClr val="2F3342"/>
                </a:solidFill>
              </a:rPr>
              <a:t>Єдиний</a:t>
            </a:r>
            <a:r>
              <a:rPr lang="ru-RU" dirty="0">
                <a:solidFill>
                  <a:srgbClr val="2F3342"/>
                </a:solidFill>
              </a:rPr>
              <a:t> звук, </a:t>
            </a:r>
            <a:r>
              <a:rPr lang="ru-RU" dirty="0" err="1">
                <a:solidFill>
                  <a:srgbClr val="2F3342"/>
                </a:solidFill>
              </a:rPr>
              <a:t>який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>
                <a:solidFill>
                  <a:srgbClr val="2F3342"/>
                </a:solidFill>
              </a:rPr>
              <a:t>можна</a:t>
            </a:r>
            <a:r>
              <a:rPr lang="ru-RU" dirty="0">
                <a:solidFill>
                  <a:srgbClr val="2F3342"/>
                </a:solidFill>
              </a:rPr>
              <a:t> </a:t>
            </a:r>
            <a:r>
              <a:rPr lang="ru-RU" dirty="0" err="1" smtClean="0">
                <a:solidFill>
                  <a:srgbClr val="2F3342"/>
                </a:solidFill>
              </a:rPr>
              <a:t>почути</a:t>
            </a:r>
            <a:r>
              <a:rPr lang="ru-RU" dirty="0">
                <a:solidFill>
                  <a:srgbClr val="2F3342"/>
                </a:solidFill>
              </a:rPr>
              <a:t>, </a:t>
            </a:r>
            <a:r>
              <a:rPr lang="ru-RU" dirty="0" smtClean="0">
                <a:solidFill>
                  <a:srgbClr val="2F3342"/>
                </a:solidFill>
              </a:rPr>
              <a:t>– </a:t>
            </a:r>
            <a:r>
              <a:rPr lang="ru-RU" dirty="0" err="1">
                <a:solidFill>
                  <a:srgbClr val="2F3342"/>
                </a:solidFill>
              </a:rPr>
              <a:t>це</a:t>
            </a:r>
            <a:r>
              <a:rPr lang="ru-RU" dirty="0">
                <a:solidFill>
                  <a:srgbClr val="2F3342"/>
                </a:solidFill>
              </a:rPr>
              <a:t> писк </a:t>
            </a:r>
            <a:r>
              <a:rPr lang="ru-RU" dirty="0" err="1">
                <a:solidFill>
                  <a:srgbClr val="2F3342"/>
                </a:solidFill>
              </a:rPr>
              <a:t>жертви</a:t>
            </a:r>
            <a:r>
              <a:rPr lang="ru-RU" dirty="0" smtClean="0">
                <a:solidFill>
                  <a:srgbClr val="2F3342"/>
                </a:solidFill>
              </a:rPr>
              <a:t>.</a:t>
            </a:r>
          </a:p>
          <a:p>
            <a:r>
              <a:rPr lang="uk-UA" dirty="0" smtClean="0">
                <a:solidFill>
                  <a:srgbClr val="2F3342"/>
                </a:solidFill>
              </a:rPr>
              <a:t>Вивчення цих особливостей підказало вченим спосіб створення звукоізоляційних матеріалів.</a:t>
            </a:r>
            <a:endParaRPr lang="ru-RU" dirty="0">
              <a:solidFill>
                <a:srgbClr val="2F3342"/>
              </a:solidFill>
            </a:endParaRPr>
          </a:p>
        </p:txBody>
      </p:sp>
      <p:sp>
        <p:nvSpPr>
          <p:cNvPr id="13" name="Прямоугольник: Усеченный угол 12" descr="Контрастное поле нижнего колонтитула">
            <a:extLst>
              <a:ext uri="{FF2B5EF4-FFF2-40B4-BE49-F238E27FC236}">
                <a16:creationId xmlns:a16="http://schemas.microsoft.com/office/drawing/2014/main" xmlns="" id="{B36D0ADB-FA1F-4489-86B3-B4A6906DB881}"/>
              </a:ext>
            </a:extLst>
          </p:cNvPr>
          <p:cNvSpPr/>
          <p:nvPr/>
        </p:nvSpPr>
        <p:spPr>
          <a:xfrm flipH="1">
            <a:off x="11549268" y="6356350"/>
            <a:ext cx="672142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55" y="-27416"/>
            <a:ext cx="7179384" cy="411986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359467" y="3207319"/>
            <a:ext cx="4832533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 sz="10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uk-UA" sz="2800" b="1" dirty="0" smtClean="0">
                <a:solidFill>
                  <a:srgbClr val="2F3342"/>
                </a:solidFill>
                <a:ea typeface="Bebas"/>
                <a:cs typeface="Gill Sans" panose="020B0502020104020203" pitchFamily="34" charset="-79"/>
                <a:sym typeface="Bebas"/>
              </a:rPr>
              <a:t>ЗВУКОІЗОЛЯЦІЯ І СОВИ</a:t>
            </a: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0" y="6319694"/>
            <a:ext cx="5373992" cy="365125"/>
          </a:xfrm>
        </p:spPr>
        <p:txBody>
          <a:bodyPr/>
          <a:lstStyle/>
          <a:p>
            <a:pPr rtl="0"/>
            <a:r>
              <a:rPr lang="ru-RU" noProof="0" dirty="0" err="1" smtClean="0"/>
              <a:t>Безкоштовний</a:t>
            </a:r>
            <a:r>
              <a:rPr lang="ru-RU" noProof="0" dirty="0" smtClean="0"/>
              <a:t> </a:t>
            </a:r>
            <a:r>
              <a:rPr lang="ru-RU" noProof="0" dirty="0" err="1" smtClean="0"/>
              <a:t>додаток</a:t>
            </a:r>
            <a:r>
              <a:rPr lang="ru-RU" noProof="0" dirty="0" smtClean="0"/>
              <a:t> до </a:t>
            </a:r>
            <a:r>
              <a:rPr lang="ru-RU" noProof="0" dirty="0" err="1" smtClean="0"/>
              <a:t>підручника</a:t>
            </a:r>
            <a:r>
              <a:rPr lang="ru-RU" noProof="0" dirty="0" smtClean="0"/>
              <a:t> "Я </a:t>
            </a:r>
            <a:r>
              <a:rPr lang="ru-RU" noProof="0" dirty="0" err="1" smtClean="0"/>
              <a:t>досліджую</a:t>
            </a:r>
            <a:r>
              <a:rPr lang="ru-RU" noProof="0" dirty="0" smtClean="0"/>
              <a:t> </a:t>
            </a:r>
            <a:r>
              <a:rPr lang="ru-RU" noProof="0" dirty="0" err="1" smtClean="0"/>
              <a:t>світ</a:t>
            </a:r>
            <a:r>
              <a:rPr lang="ru-RU" noProof="0" dirty="0" smtClean="0"/>
              <a:t>. 2 </a:t>
            </a:r>
            <a:r>
              <a:rPr lang="ru-RU" noProof="0" dirty="0" err="1" smtClean="0"/>
              <a:t>клас</a:t>
            </a:r>
            <a:r>
              <a:rPr lang="ru-RU" noProof="0" dirty="0" smtClean="0"/>
              <a:t>" (</a:t>
            </a:r>
            <a:r>
              <a:rPr lang="ru-RU" noProof="0" dirty="0" err="1" smtClean="0"/>
              <a:t>Іщенко</a:t>
            </a:r>
            <a:r>
              <a:rPr lang="ru-RU" noProof="0" dirty="0" smtClean="0"/>
              <a:t> О. та </a:t>
            </a:r>
            <a:r>
              <a:rPr lang="ru-RU" noProof="0" dirty="0" err="1" smtClean="0"/>
              <a:t>ін</a:t>
            </a:r>
            <a:r>
              <a:rPr lang="ru-RU" noProof="0" dirty="0" smtClean="0"/>
              <a:t>.) </a:t>
            </a:r>
            <a:r>
              <a:rPr lang="ru-RU" noProof="0" dirty="0" err="1" smtClean="0"/>
              <a:t>видавництва</a:t>
            </a:r>
            <a:r>
              <a:rPr lang="ru-RU" noProof="0" dirty="0" smtClean="0"/>
              <a:t> "</a:t>
            </a:r>
            <a:r>
              <a:rPr lang="ru-RU" noProof="0" dirty="0" err="1" smtClean="0"/>
              <a:t>Літера</a:t>
            </a:r>
            <a:r>
              <a:rPr lang="ru-RU" noProof="0" dirty="0" smtClean="0"/>
              <a:t> ЛТД"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89222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85" b="7485"/>
          <a:stretch>
            <a:fillRect/>
          </a:stretch>
        </p:blipFill>
        <p:spPr>
          <a:xfrm>
            <a:off x="-1" y="-1"/>
            <a:ext cx="12286593" cy="691120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5884" y="0"/>
            <a:ext cx="6467068" cy="1188720"/>
          </a:xfrm>
        </p:spPr>
        <p:txBody>
          <a:bodyPr/>
          <a:lstStyle/>
          <a:p>
            <a:r>
              <a:rPr lang="uk-UA" dirty="0" err="1" smtClean="0">
                <a:solidFill>
                  <a:schemeClr val="bg1"/>
                </a:solidFill>
              </a:rPr>
              <a:t>Суперклей</a:t>
            </a:r>
            <a:r>
              <a:rPr lang="uk-UA" dirty="0" smtClean="0">
                <a:solidFill>
                  <a:schemeClr val="bg1"/>
                </a:solidFill>
              </a:rPr>
              <a:t> і </a:t>
            </a:r>
            <a:r>
              <a:rPr lang="uk-UA" dirty="0" smtClean="0"/>
              <a:t>лапки геконів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6442" y="220717"/>
            <a:ext cx="3121572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Лапки </a:t>
            </a:r>
            <a:r>
              <a:rPr lang="ru-RU" dirty="0" err="1"/>
              <a:t>геконів</a:t>
            </a:r>
            <a:r>
              <a:rPr lang="ru-RU" dirty="0"/>
              <a:t> </a:t>
            </a:r>
            <a:r>
              <a:rPr lang="ru-RU" dirty="0" err="1" smtClean="0"/>
              <a:t>вкриті</a:t>
            </a:r>
            <a:r>
              <a:rPr lang="ru-RU" dirty="0" smtClean="0"/>
              <a:t> </a:t>
            </a:r>
            <a:r>
              <a:rPr lang="ru-RU" dirty="0" err="1"/>
              <a:t>мільйонами</a:t>
            </a:r>
            <a:r>
              <a:rPr lang="ru-RU" dirty="0"/>
              <a:t> </a:t>
            </a:r>
            <a:r>
              <a:rPr lang="ru-RU" dirty="0" err="1"/>
              <a:t>мікроскопічних</a:t>
            </a:r>
            <a:r>
              <a:rPr lang="ru-RU" dirty="0"/>
              <a:t> </a:t>
            </a:r>
            <a:r>
              <a:rPr lang="ru-RU" dirty="0" err="1"/>
              <a:t>волосків</a:t>
            </a:r>
            <a:r>
              <a:rPr lang="ru-RU" dirty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рухатися</a:t>
            </a:r>
            <a:r>
              <a:rPr lang="ru-RU" dirty="0"/>
              <a:t> по </a:t>
            </a:r>
            <a:r>
              <a:rPr lang="ru-RU" dirty="0" err="1"/>
              <a:t>склу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/>
              <a:t>навіть</a:t>
            </a:r>
            <a:r>
              <a:rPr lang="ru-RU" dirty="0"/>
              <a:t> по </a:t>
            </a:r>
            <a:r>
              <a:rPr lang="ru-RU" dirty="0" err="1"/>
              <a:t>стелі</a:t>
            </a:r>
            <a:r>
              <a:rPr lang="ru-RU" dirty="0"/>
              <a:t>. </a:t>
            </a:r>
          </a:p>
          <a:p>
            <a:r>
              <a:rPr lang="ru-RU" dirty="0" err="1"/>
              <a:t>Після</a:t>
            </a:r>
            <a:r>
              <a:rPr lang="ru-RU" dirty="0"/>
              <a:t> того як </a:t>
            </a:r>
            <a:r>
              <a:rPr lang="ru-RU" dirty="0" err="1"/>
              <a:t>таємниця</a:t>
            </a:r>
            <a:r>
              <a:rPr lang="ru-RU" dirty="0"/>
              <a:t> </a:t>
            </a:r>
            <a:r>
              <a:rPr lang="ru-RU" dirty="0" err="1"/>
              <a:t>геконів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розкрита</a:t>
            </a:r>
            <a:r>
              <a:rPr lang="ru-RU" dirty="0"/>
              <a:t>, </a:t>
            </a:r>
            <a:r>
              <a:rPr lang="ru-RU" dirty="0" err="1"/>
              <a:t>вчені</a:t>
            </a:r>
            <a:r>
              <a:rPr lang="ru-RU" dirty="0"/>
              <a:t> створили </a:t>
            </a:r>
            <a:r>
              <a:rPr lang="ru-RU" dirty="0" err="1"/>
              <a:t>суперефективний</a:t>
            </a:r>
            <a:r>
              <a:rPr lang="ru-RU" dirty="0"/>
              <a:t> клей </a:t>
            </a:r>
            <a:r>
              <a:rPr lang="en-US" dirty="0" err="1"/>
              <a:t>Geckskin</a:t>
            </a:r>
            <a:r>
              <a:rPr lang="en-US" dirty="0"/>
              <a:t>.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невеликої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клею </a:t>
            </a:r>
            <a:r>
              <a:rPr lang="ru-RU" dirty="0" err="1"/>
              <a:t>досить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утримувати</a:t>
            </a:r>
            <a:r>
              <a:rPr lang="ru-RU" dirty="0"/>
              <a:t> на </a:t>
            </a:r>
            <a:r>
              <a:rPr lang="ru-RU" dirty="0" err="1"/>
              <a:t>рівній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 smtClean="0"/>
              <a:t>вагупонад</a:t>
            </a:r>
            <a:r>
              <a:rPr lang="ru-RU" dirty="0" smtClean="0"/>
              <a:t> </a:t>
            </a:r>
            <a:r>
              <a:rPr lang="ru-RU" dirty="0"/>
              <a:t>300 кг. 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133429" y="6492875"/>
            <a:ext cx="6057164" cy="365125"/>
          </a:xfrm>
        </p:spPr>
        <p:txBody>
          <a:bodyPr/>
          <a:lstStyle/>
          <a:p>
            <a:pPr rtl="0"/>
            <a:r>
              <a:rPr lang="ru-RU" noProof="0" dirty="0" err="1" smtClean="0"/>
              <a:t>Безкоштовний</a:t>
            </a:r>
            <a:r>
              <a:rPr lang="ru-RU" noProof="0" dirty="0" smtClean="0"/>
              <a:t> </a:t>
            </a:r>
            <a:r>
              <a:rPr lang="ru-RU" noProof="0" dirty="0" err="1" smtClean="0"/>
              <a:t>додаток</a:t>
            </a:r>
            <a:r>
              <a:rPr lang="ru-RU" noProof="0" dirty="0" smtClean="0"/>
              <a:t> до </a:t>
            </a:r>
            <a:r>
              <a:rPr lang="ru-RU" noProof="0" dirty="0" err="1" smtClean="0"/>
              <a:t>підручника</a:t>
            </a:r>
            <a:r>
              <a:rPr lang="ru-RU" noProof="0" dirty="0" smtClean="0"/>
              <a:t> "Я </a:t>
            </a:r>
            <a:r>
              <a:rPr lang="ru-RU" noProof="0" dirty="0" err="1" smtClean="0"/>
              <a:t>досліджую</a:t>
            </a:r>
            <a:r>
              <a:rPr lang="ru-RU" noProof="0" dirty="0" smtClean="0"/>
              <a:t> </a:t>
            </a:r>
            <a:r>
              <a:rPr lang="ru-RU" noProof="0" dirty="0" err="1" smtClean="0"/>
              <a:t>світ</a:t>
            </a:r>
            <a:r>
              <a:rPr lang="ru-RU" noProof="0" dirty="0" smtClean="0"/>
              <a:t>. 2 </a:t>
            </a:r>
            <a:r>
              <a:rPr lang="ru-RU" noProof="0" dirty="0" err="1" smtClean="0"/>
              <a:t>клас</a:t>
            </a:r>
            <a:r>
              <a:rPr lang="ru-RU" noProof="0" dirty="0" smtClean="0"/>
              <a:t>" (</a:t>
            </a:r>
            <a:r>
              <a:rPr lang="ru-RU" noProof="0" dirty="0" err="1" smtClean="0"/>
              <a:t>Іщенко</a:t>
            </a:r>
            <a:r>
              <a:rPr lang="ru-RU" noProof="0" dirty="0" smtClean="0"/>
              <a:t> О. та </a:t>
            </a:r>
            <a:r>
              <a:rPr lang="ru-RU" noProof="0" dirty="0" err="1" smtClean="0"/>
              <a:t>ін</a:t>
            </a:r>
            <a:r>
              <a:rPr lang="ru-RU" noProof="0" dirty="0" smtClean="0"/>
              <a:t>.) </a:t>
            </a:r>
            <a:r>
              <a:rPr lang="ru-RU" noProof="0" dirty="0" err="1" smtClean="0"/>
              <a:t>видавництва</a:t>
            </a:r>
            <a:r>
              <a:rPr lang="ru-RU" noProof="0" dirty="0" smtClean="0"/>
              <a:t> "</a:t>
            </a:r>
            <a:r>
              <a:rPr lang="ru-RU" noProof="0" dirty="0" err="1" smtClean="0"/>
              <a:t>Літера</a:t>
            </a:r>
            <a:r>
              <a:rPr lang="ru-RU" noProof="0" dirty="0" smtClean="0"/>
              <a:t> ЛТД"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2615411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F400"/>
      </a:accent1>
      <a:accent2>
        <a:srgbClr val="05D74D"/>
      </a:accent2>
      <a:accent3>
        <a:srgbClr val="2F3342"/>
      </a:accent3>
      <a:accent4>
        <a:srgbClr val="038B30"/>
      </a:accent4>
      <a:accent5>
        <a:srgbClr val="05EE55"/>
      </a:accent5>
      <a:accent6>
        <a:srgbClr val="70AD47"/>
      </a:accent6>
      <a:hlink>
        <a:srgbClr val="05D74D"/>
      </a:hlink>
      <a:folHlink>
        <a:srgbClr val="C0F400"/>
      </a:folHlink>
    </a:clrScheme>
    <a:fontScheme name="Custom 4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0740499_TF56051434" id="{21BECF92-6A04-4BF5-8791-912450F88446}" vid="{3427C6E6-6A64-4705-9E21-B30A65BF9C5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Светлая модернистская презентация</Template>
  <TotalTime>0</TotalTime>
  <Words>551</Words>
  <Application>Microsoft Office PowerPoint</Application>
  <PresentationFormat>Произвольный</PresentationFormat>
  <Paragraphs>506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Як людина  вчиться у природи</vt:lpstr>
      <vt:lpstr>Світловідбивна розмітка  і  КОТИ</vt:lpstr>
      <vt:lpstr>Ті, що світяться Вночі</vt:lpstr>
      <vt:lpstr>Хобот слона і роботизована рука</vt:lpstr>
      <vt:lpstr>Інфрачервоне  проміння  і змії</vt:lpstr>
      <vt:lpstr>Павутиння, Броня і липкий бинт</vt:lpstr>
      <vt:lpstr>Заголовок</vt:lpstr>
      <vt:lpstr>Суперклей і лапки геконів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2020-03-09T14:46:17Z</dcterms:created>
  <dcterms:modified xsi:type="dcterms:W3CDTF">2020-03-09T17:10:07Z</dcterms:modified>
</cp:coreProperties>
</file>