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3"/>
  </p:notesMasterIdLst>
  <p:handoutMasterIdLst>
    <p:handoutMasterId r:id="rId14"/>
  </p:handoutMasterIdLst>
  <p:sldIdLst>
    <p:sldId id="299" r:id="rId4"/>
    <p:sldId id="306" r:id="rId5"/>
    <p:sldId id="313" r:id="rId6"/>
    <p:sldId id="307" r:id="rId7"/>
    <p:sldId id="317" r:id="rId8"/>
    <p:sldId id="316" r:id="rId9"/>
    <p:sldId id="315" r:id="rId10"/>
    <p:sldId id="303" r:id="rId11"/>
    <p:sldId id="292" r:id="rId1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2021-03-12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2021-03-12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Винаходи і</a:t>
            </a:r>
          </a:p>
          <a:p>
            <a:r>
              <a:rPr lang="uk-UA" b="1" dirty="0" smtClean="0"/>
              <a:t>відкриття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</a:t>
            </a:r>
            <a:r>
              <a:rPr lang="uk-UA" altLang="ko-KR" sz="1200" dirty="0" smtClean="0"/>
              <a:t>2 </a:t>
            </a:r>
            <a:r>
              <a:rPr lang="uk-UA" altLang="ko-KR" sz="1200" dirty="0"/>
              <a:t>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205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23728" y="3651870"/>
            <a:ext cx="3960440" cy="7200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3651870"/>
            <a:ext cx="540060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627534"/>
            <a:ext cx="5600700" cy="33909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03648" y="987574"/>
            <a:ext cx="1224136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399064" y="915566"/>
            <a:ext cx="1224136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3203848" y="13000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Відкриття чи винахід?</a:t>
            </a:r>
            <a:endParaRPr lang="ru-RU" b="1" dirty="0">
              <a:solidFill>
                <a:srgbClr val="EC77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198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123478"/>
            <a:ext cx="4876800" cy="48672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1059582"/>
            <a:ext cx="2268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Roboto-Regular"/>
              </a:rPr>
              <a:t>Колумб — Америка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079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635646"/>
            <a:ext cx="20181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Roboto-Regular"/>
              </a:rPr>
              <a:t>Белл — телефон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483518"/>
            <a:ext cx="49244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22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923678"/>
            <a:ext cx="2282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latin typeface="Roboto-Regular"/>
              </a:rPr>
              <a:t>Едісон</a:t>
            </a:r>
            <a:r>
              <a:rPr lang="ru-RU" dirty="0">
                <a:latin typeface="Roboto-Regular"/>
              </a:rPr>
              <a:t> — лампочка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411510"/>
            <a:ext cx="47339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007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067694"/>
            <a:ext cx="19291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Roboto-Regular"/>
              </a:rPr>
              <a:t>Ньютон — сила </a:t>
            </a:r>
            <a:endParaRPr lang="ru-RU" dirty="0" smtClean="0">
              <a:latin typeface="Roboto-Regular"/>
            </a:endParaRPr>
          </a:p>
          <a:p>
            <a:r>
              <a:rPr lang="ru-RU" dirty="0" err="1" smtClean="0">
                <a:latin typeface="Roboto-Regular"/>
              </a:rPr>
              <a:t>тяжіння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98986"/>
            <a:ext cx="4104456" cy="501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186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73031"/>
            <a:ext cx="19533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Roboto-Regular"/>
              </a:rPr>
              <a:t>Гук — </a:t>
            </a:r>
            <a:r>
              <a:rPr lang="ru-RU" dirty="0" err="1">
                <a:latin typeface="Roboto-Regular"/>
              </a:rPr>
              <a:t>рослинна</a:t>
            </a:r>
            <a:r>
              <a:rPr lang="ru-RU" dirty="0">
                <a:latin typeface="Roboto-Regular"/>
              </a:rPr>
              <a:t> </a:t>
            </a:r>
            <a:endParaRPr lang="ru-RU" dirty="0" smtClean="0">
              <a:latin typeface="Roboto-Regular"/>
            </a:endParaRPr>
          </a:p>
          <a:p>
            <a:r>
              <a:rPr lang="ru-RU" dirty="0" err="1" smtClean="0">
                <a:latin typeface="Roboto-Regular"/>
              </a:rPr>
              <a:t>клітина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0012" y="0"/>
            <a:ext cx="4019550" cy="50387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723900"/>
            <a:ext cx="27336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909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120" y="159482"/>
            <a:ext cx="5296784" cy="396044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9512" y="134761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>
                <a:latin typeface="Roboto-Regular"/>
              </a:rPr>
              <a:t>Беббідж</a:t>
            </a:r>
            <a:r>
              <a:rPr lang="ru-RU" dirty="0">
                <a:latin typeface="Roboto-Regular"/>
              </a:rPr>
              <a:t> — </a:t>
            </a:r>
            <a:endParaRPr lang="ru-RU" dirty="0" smtClean="0">
              <a:latin typeface="Roboto-Regular"/>
            </a:endParaRPr>
          </a:p>
          <a:p>
            <a:r>
              <a:rPr lang="ru-RU" dirty="0" err="1" smtClean="0">
                <a:latin typeface="Roboto-Regular"/>
              </a:rPr>
              <a:t>обчислювальна</a:t>
            </a:r>
            <a:r>
              <a:rPr lang="ru-RU" dirty="0" smtClean="0">
                <a:latin typeface="Roboto-Regular"/>
              </a:rPr>
              <a:t> </a:t>
            </a:r>
          </a:p>
          <a:p>
            <a:r>
              <a:rPr lang="ru-RU" dirty="0" smtClean="0">
                <a:latin typeface="Roboto-Regular"/>
              </a:rPr>
              <a:t>машина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1995686"/>
            <a:ext cx="2784723" cy="284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5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32348" y="545613"/>
            <a:ext cx="408285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чим винахід </a:t>
            </a:r>
            <a:endParaRPr lang="uk-UA" dirty="0" smtClean="0"/>
          </a:p>
          <a:p>
            <a:pPr lvl="0"/>
            <a:r>
              <a:rPr lang="uk-UA" dirty="0" smtClean="0"/>
              <a:t>відрізняється </a:t>
            </a:r>
            <a:r>
              <a:rPr lang="uk-UA" dirty="0"/>
              <a:t>від відкриття.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0229" y="1676553"/>
            <a:ext cx="4420769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Я можу навести приклади винаходів </a:t>
            </a:r>
            <a:endParaRPr lang="uk-UA" dirty="0" smtClean="0"/>
          </a:p>
          <a:p>
            <a:r>
              <a:rPr lang="uk-UA" dirty="0" smtClean="0"/>
              <a:t>і </a:t>
            </a:r>
            <a:r>
              <a:rPr lang="uk-UA" dirty="0" err="1"/>
              <a:t>відкриттів</a:t>
            </a:r>
            <a:r>
              <a:rPr lang="uk-UA" dirty="0"/>
              <a:t>.</a:t>
            </a:r>
            <a:endParaRPr lang="ru-RU" dirty="0"/>
          </a:p>
          <a:p>
            <a:pPr lvl="0"/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81369" y="2695868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відповісти на запитання </a:t>
            </a:r>
            <a:endParaRPr lang="uk-UA" dirty="0" smtClean="0"/>
          </a:p>
          <a:p>
            <a:pPr lvl="0"/>
            <a:r>
              <a:rPr lang="uk-UA" dirty="0" smtClean="0"/>
              <a:t>за </a:t>
            </a:r>
            <a:r>
              <a:rPr lang="uk-UA" dirty="0"/>
              <a:t>текстом.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00229" y="3639286"/>
            <a:ext cx="4002583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висловлювати і </a:t>
            </a:r>
            <a:endParaRPr lang="uk-UA" dirty="0" smtClean="0"/>
          </a:p>
          <a:p>
            <a:pPr lvl="0"/>
            <a:r>
              <a:rPr lang="uk-UA" dirty="0" smtClean="0"/>
              <a:t>пояснювати </a:t>
            </a:r>
            <a:r>
              <a:rPr lang="uk-UA" dirty="0"/>
              <a:t>свою думку.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4062</TotalTime>
  <Words>90</Words>
  <Application>Microsoft Office PowerPoint</Application>
  <PresentationFormat>Экран (16:9)</PresentationFormat>
  <Paragraphs>29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맑은 고딕</vt:lpstr>
      <vt:lpstr>Arial</vt:lpstr>
      <vt:lpstr>Arial Black</vt:lpstr>
      <vt:lpstr>Arial Unicode MS</vt:lpstr>
      <vt:lpstr>Roboto-Regular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160</cp:revision>
  <dcterms:created xsi:type="dcterms:W3CDTF">2016-12-05T23:26:54Z</dcterms:created>
  <dcterms:modified xsi:type="dcterms:W3CDTF">2021-03-12T18:24:49Z</dcterms:modified>
</cp:coreProperties>
</file>