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8"/>
  </p:notesMasterIdLst>
  <p:handoutMasterIdLst>
    <p:handoutMasterId r:id="rId9"/>
  </p:handoutMasterIdLst>
  <p:sldIdLst>
    <p:sldId id="299" r:id="rId4"/>
    <p:sldId id="314" r:id="rId5"/>
    <p:sldId id="303" r:id="rId6"/>
    <p:sldId id="315" r:id="rId7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771B"/>
    <a:srgbClr val="2A8663"/>
    <a:srgbClr val="FE51C2"/>
    <a:srgbClr val="D33530"/>
    <a:srgbClr val="FF62BC"/>
    <a:srgbClr val="FFF500"/>
    <a:srgbClr val="E663E2"/>
    <a:srgbClr val="F9AA4C"/>
    <a:srgbClr val="E6E6E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2021-03-12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2021-03-12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3013237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4171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6.xml"/><Relationship Id="rId16" Type="http://schemas.openxmlformats.org/officeDocument/2006/relationships/slideLayout" Target="../slideLayouts/slideLayout20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  <p:sldLayoutId id="2147483675" r:id="rId4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uk-UA" b="1" dirty="0" smtClean="0"/>
              <a:t>Чи може вина</a:t>
            </a:r>
            <a:r>
              <a:rPr lang="uk-UA" b="1" dirty="0" smtClean="0"/>
              <a:t>хід </a:t>
            </a:r>
          </a:p>
          <a:p>
            <a:r>
              <a:rPr lang="uk-UA" b="1" dirty="0" smtClean="0"/>
              <a:t>бути небезпечним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51520" y="4731990"/>
            <a:ext cx="4572000" cy="288032"/>
          </a:xfrm>
        </p:spPr>
        <p:txBody>
          <a:bodyPr/>
          <a:lstStyle/>
          <a:p>
            <a:r>
              <a:rPr lang="uk-UA" altLang="ko-KR" sz="1200" dirty="0"/>
              <a:t>До підручника «Я досліджую світ. </a:t>
            </a:r>
            <a:r>
              <a:rPr lang="uk-UA" altLang="ko-KR" sz="1200" dirty="0" smtClean="0"/>
              <a:t>2 </a:t>
            </a:r>
            <a:r>
              <a:rPr lang="uk-UA" altLang="ko-KR" sz="1200" dirty="0"/>
              <a:t>клас». </a:t>
            </a:r>
            <a:endParaRPr lang="uk-UA" altLang="ko-KR" sz="1200" dirty="0" smtClean="0"/>
          </a:p>
          <a:p>
            <a:r>
              <a:rPr lang="uk-UA" altLang="ko-KR" sz="1200" dirty="0" smtClean="0"/>
              <a:t>Видавництво </a:t>
            </a:r>
            <a:r>
              <a:rPr lang="uk-UA" altLang="ko-KR" sz="1200" dirty="0"/>
              <a:t>«Літера</a:t>
            </a:r>
            <a:r>
              <a:rPr lang="uk-UA" altLang="ko-KR" sz="1200" dirty="0" smtClean="0"/>
              <a:t>». </a:t>
            </a:r>
            <a:r>
              <a:rPr lang="en-US" altLang="ko-KR" sz="1200" dirty="0"/>
              <a:t>©</a:t>
            </a:r>
            <a:r>
              <a:rPr lang="uk-UA" altLang="ko-KR" sz="1200" dirty="0"/>
              <a:t> Іщенко О. Л., 2020</a:t>
            </a:r>
            <a:endParaRPr lang="ko-KR" altLang="en-US" sz="1200" dirty="0"/>
          </a:p>
        </p:txBody>
      </p:sp>
      <p:sp>
        <p:nvSpPr>
          <p:cNvPr id="5" name="Oval 4"/>
          <p:cNvSpPr/>
          <p:nvPr/>
        </p:nvSpPr>
        <p:spPr>
          <a:xfrm>
            <a:off x="3484565" y="2114550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Rectangle 16"/>
          <p:cNvSpPr/>
          <p:nvPr/>
        </p:nvSpPr>
        <p:spPr>
          <a:xfrm rot="2700000">
            <a:off x="3750518" y="2228880"/>
            <a:ext cx="382495" cy="68574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22058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-396552" y="100230"/>
            <a:ext cx="6048672" cy="1045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>
              <a:lnSpc>
                <a:spcPct val="115000"/>
              </a:lnSpc>
              <a:spcAft>
                <a:spcPts val="1000"/>
              </a:spcAft>
            </a:pPr>
            <a:r>
              <a:rPr lang="uk-UA" sz="2400" b="1" dirty="0" smtClean="0">
                <a:solidFill>
                  <a:srgbClr val="EC771B"/>
                </a:solidFill>
              </a:rPr>
              <a:t>Винахід чи відкриття?</a:t>
            </a:r>
            <a:endParaRPr lang="ru-RU" sz="2400" b="1" dirty="0">
              <a:solidFill>
                <a:srgbClr val="EC771B"/>
              </a:solidFill>
            </a:endParaRPr>
          </a:p>
          <a:p>
            <a:pPr marL="914400">
              <a:lnSpc>
                <a:spcPct val="115000"/>
              </a:lnSpc>
              <a:spcAft>
                <a:spcPts val="1000"/>
              </a:spcAft>
            </a:pP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3" y="718033"/>
            <a:ext cx="1800200" cy="152139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1126" y="718033"/>
            <a:ext cx="2366091" cy="149367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765301" y="339502"/>
            <a:ext cx="3168352" cy="2031325"/>
          </a:xfrm>
          <a:prstGeom prst="rect">
            <a:avLst/>
          </a:prstGeom>
          <a:noFill/>
          <a:ln w="19050">
            <a:solidFill>
              <a:srgbClr val="EC771B"/>
            </a:solidFill>
          </a:ln>
        </p:spPr>
        <p:txBody>
          <a:bodyPr wrap="square" rtlCol="0">
            <a:spAutoFit/>
          </a:bodyPr>
          <a:lstStyle/>
          <a:p>
            <a:r>
              <a:rPr lang="uk-UA" i="1" dirty="0" smtClean="0"/>
              <a:t>Довідка</a:t>
            </a:r>
          </a:p>
          <a:p>
            <a:r>
              <a:rPr lang="uk-UA" dirty="0"/>
              <a:t>Електрика</a:t>
            </a:r>
          </a:p>
          <a:p>
            <a:r>
              <a:rPr lang="uk-UA" dirty="0" smtClean="0"/>
              <a:t>Газова </a:t>
            </a:r>
            <a:r>
              <a:rPr lang="uk-UA" dirty="0" smtClean="0"/>
              <a:t>плита</a:t>
            </a:r>
          </a:p>
          <a:p>
            <a:r>
              <a:rPr lang="uk-UA" dirty="0"/>
              <a:t>Захисний крем від засмаги</a:t>
            </a:r>
            <a:endParaRPr lang="ru-RU" dirty="0"/>
          </a:p>
          <a:p>
            <a:r>
              <a:rPr lang="uk-UA" dirty="0"/>
              <a:t>Вогонь</a:t>
            </a:r>
          </a:p>
          <a:p>
            <a:r>
              <a:rPr lang="uk-UA" dirty="0" smtClean="0"/>
              <a:t>Лампочка</a:t>
            </a:r>
            <a:endParaRPr lang="uk-UA" dirty="0" smtClean="0"/>
          </a:p>
          <a:p>
            <a:r>
              <a:rPr lang="uk-UA" dirty="0" smtClean="0"/>
              <a:t>Сонячне випромінювання</a:t>
            </a:r>
            <a:endParaRPr lang="uk-UA" dirty="0" smtClean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6779" y="2499742"/>
            <a:ext cx="1339496" cy="194081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06275" y="2690255"/>
            <a:ext cx="2017018" cy="175030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6200000">
            <a:off x="5668111" y="2462947"/>
            <a:ext cx="1778248" cy="242790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31000" y="2400056"/>
            <a:ext cx="1102654" cy="2743444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7884368" y="2571750"/>
            <a:ext cx="936104" cy="432048"/>
          </a:xfrm>
          <a:prstGeom prst="rect">
            <a:avLst/>
          </a:prstGeom>
          <a:solidFill>
            <a:srgbClr val="EC771B"/>
          </a:solidFill>
          <a:ln>
            <a:solidFill>
              <a:srgbClr val="EC77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87589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339502"/>
            <a:ext cx="6102424" cy="31290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uk-UA" b="1" dirty="0" smtClean="0">
                <a:solidFill>
                  <a:srgbClr val="EC771B"/>
                </a:solidFill>
                <a:ea typeface="Adobe Gothic Std B"/>
                <a:cs typeface="Times New Roman" panose="02020603050405020304" pitchFamily="18" charset="0"/>
              </a:rPr>
              <a:t>Пригадайте правила. Закінчіть речення.</a:t>
            </a:r>
            <a:endParaRPr lang="ru-RU" sz="1600" b="1" dirty="0">
              <a:solidFill>
                <a:srgbClr val="EC771B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just">
              <a:lnSpc>
                <a:spcPct val="150000"/>
              </a:lnSpc>
              <a:spcAft>
                <a:spcPts val="0"/>
              </a:spcAft>
            </a:pPr>
            <a:endParaRPr lang="uk-UA" dirty="0" smtClean="0">
              <a:ea typeface="Adobe Gothic Std B"/>
              <a:cs typeface="Times New Roman" panose="02020603050405020304" pitchFamily="18" charset="0"/>
            </a:endParaRPr>
          </a:p>
          <a:p>
            <a:pPr marL="457200" algn="just">
              <a:lnSpc>
                <a:spcPct val="150000"/>
              </a:lnSpc>
              <a:spcAft>
                <a:spcPts val="0"/>
              </a:spcAft>
            </a:pPr>
            <a:r>
              <a:rPr lang="uk-UA" dirty="0" smtClean="0">
                <a:ea typeface="Adobe Gothic Std B"/>
                <a:cs typeface="Times New Roman" panose="02020603050405020304" pitchFamily="18" charset="0"/>
              </a:rPr>
              <a:t>Не </a:t>
            </a:r>
            <a:r>
              <a:rPr lang="uk-UA" dirty="0">
                <a:ea typeface="Adobe Gothic Std B"/>
                <a:cs typeface="Times New Roman" panose="02020603050405020304" pitchFamily="18" charset="0"/>
              </a:rPr>
              <a:t>торкайтеся…</a:t>
            </a:r>
            <a:endParaRPr lang="ru-RU" sz="16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just">
              <a:lnSpc>
                <a:spcPct val="150000"/>
              </a:lnSpc>
              <a:spcAft>
                <a:spcPts val="0"/>
              </a:spcAft>
            </a:pPr>
            <a:r>
              <a:rPr lang="uk-UA" dirty="0">
                <a:ea typeface="Adobe Gothic Std B"/>
                <a:cs typeface="Times New Roman" panose="02020603050405020304" pitchFamily="18" charset="0"/>
              </a:rPr>
              <a:t>Не користуйтеся…</a:t>
            </a:r>
            <a:endParaRPr lang="ru-RU" sz="16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just">
              <a:lnSpc>
                <a:spcPct val="150000"/>
              </a:lnSpc>
              <a:spcAft>
                <a:spcPts val="0"/>
              </a:spcAft>
            </a:pPr>
            <a:r>
              <a:rPr lang="uk-UA" dirty="0">
                <a:ea typeface="Adobe Gothic Std B"/>
                <a:cs typeface="Times New Roman" panose="02020603050405020304" pitchFamily="18" charset="0"/>
              </a:rPr>
              <a:t>Не заходьте…</a:t>
            </a:r>
            <a:endParaRPr lang="ru-RU" sz="16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just">
              <a:lnSpc>
                <a:spcPct val="150000"/>
              </a:lnSpc>
              <a:spcAft>
                <a:spcPts val="1000"/>
              </a:spcAft>
            </a:pPr>
            <a:r>
              <a:rPr lang="uk-UA" dirty="0">
                <a:ea typeface="Adobe Gothic Std B"/>
                <a:cs typeface="Times New Roman" panose="02020603050405020304" pitchFamily="18" charset="0"/>
              </a:rPr>
              <a:t>Не </a:t>
            </a:r>
            <a:r>
              <a:rPr lang="uk-UA" dirty="0" smtClean="0">
                <a:ea typeface="Adobe Gothic Std B"/>
                <a:cs typeface="Times New Roman" panose="02020603050405020304" pitchFamily="18" charset="0"/>
              </a:rPr>
              <a:t>грайтеся…</a:t>
            </a:r>
          </a:p>
          <a:p>
            <a:pPr marL="457200" algn="just">
              <a:lnSpc>
                <a:spcPct val="150000"/>
              </a:lnSpc>
              <a:spcAft>
                <a:spcPts val="1000"/>
              </a:spcAft>
            </a:pPr>
            <a:r>
              <a:rPr lang="uk-UA" dirty="0" smtClean="0">
                <a:ea typeface="Adobe Gothic Std B"/>
                <a:cs typeface="Times New Roman" panose="02020603050405020304" pitchFamily="18" charset="0"/>
              </a:rPr>
              <a:t>Не </a:t>
            </a:r>
            <a:r>
              <a:rPr lang="uk-UA" dirty="0">
                <a:ea typeface="Adobe Gothic Std B"/>
                <a:cs typeface="Times New Roman" panose="02020603050405020304" pitchFamily="18" charset="0"/>
              </a:rPr>
              <a:t>стійте…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2120" y="555526"/>
            <a:ext cx="2989047" cy="3839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455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08528" y="519294"/>
            <a:ext cx="3987227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назвати винаходи, </a:t>
            </a:r>
            <a:endParaRPr lang="uk-UA" dirty="0" smtClean="0"/>
          </a:p>
          <a:p>
            <a:pPr lvl="0"/>
            <a:r>
              <a:rPr lang="uk-UA" dirty="0" smtClean="0"/>
              <a:t>пов’язані </a:t>
            </a:r>
            <a:r>
              <a:rPr lang="uk-UA" dirty="0"/>
              <a:t>з відкриттям </a:t>
            </a:r>
            <a:r>
              <a:rPr lang="uk-UA" dirty="0" smtClean="0"/>
              <a:t>електрики.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373619" y="1605450"/>
            <a:ext cx="4420769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визначити, які плюси і мінуси  </a:t>
            </a:r>
            <a:endParaRPr lang="uk-UA" dirty="0" smtClean="0"/>
          </a:p>
          <a:p>
            <a:pPr lvl="0"/>
            <a:r>
              <a:rPr lang="uk-UA" dirty="0" smtClean="0"/>
              <a:t>мають </a:t>
            </a:r>
            <a:r>
              <a:rPr lang="uk-UA" dirty="0"/>
              <a:t>відкриття.</a:t>
            </a:r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41454" y="2742912"/>
            <a:ext cx="4283252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вмію заповнювати таблицю.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311651" y="3734944"/>
            <a:ext cx="4218882" cy="1200329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знаю правила безпечної поведінки з електроприладами.</a:t>
            </a:r>
            <a:endParaRPr lang="ru-RU" dirty="0"/>
          </a:p>
          <a:p>
            <a:pPr lvl="0"/>
            <a:endParaRPr lang="ru-RU" dirty="0"/>
          </a:p>
          <a:p>
            <a:pPr lvl="0"/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/>
              <a:t>Перевіряю себе</a:t>
            </a:r>
            <a:endParaRPr lang="ru-RU" dirty="0"/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9415287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4094</TotalTime>
  <Words>103</Words>
  <Application>Microsoft Office PowerPoint</Application>
  <PresentationFormat>Экран (16:9)</PresentationFormat>
  <Paragraphs>30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4</vt:i4>
      </vt:variant>
    </vt:vector>
  </HeadingPairs>
  <TitlesOfParts>
    <vt:vector size="14" baseType="lpstr">
      <vt:lpstr>맑은 고딕</vt:lpstr>
      <vt:lpstr>Adobe Gothic Std B</vt:lpstr>
      <vt:lpstr>Arial</vt:lpstr>
      <vt:lpstr>Arial Black</vt:lpstr>
      <vt:lpstr>Arial Unicode MS</vt:lpstr>
      <vt:lpstr>Calibri</vt:lpstr>
      <vt:lpstr>Times New Roman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160</cp:revision>
  <dcterms:created xsi:type="dcterms:W3CDTF">2016-12-05T23:26:54Z</dcterms:created>
  <dcterms:modified xsi:type="dcterms:W3CDTF">2021-03-12T18:03:25Z</dcterms:modified>
</cp:coreProperties>
</file>