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287" r:id="rId5"/>
    <p:sldId id="313" r:id="rId6"/>
    <p:sldId id="314" r:id="rId7"/>
    <p:sldId id="315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Вчимося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переказувати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18322"/>
            <a:ext cx="8460432" cy="2822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Я розглядаю ілюстрації, думаю, що на них зображено.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Я читаю текст мовчки. Роблю паузи і дивлюся, </a:t>
            </a: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чи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є ілюстрація до цієї частини тексту.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 Я ще раз читаю текст, 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стараюся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запам’ятати </a:t>
            </a: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найголовнішу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інформацію.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85419"/>
            <a:ext cx="7848872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я готуюся переказувати текст</a:t>
            </a:r>
            <a:endParaRPr lang="ru-RU" sz="28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627534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</a:t>
            </a:r>
            <a:r>
              <a:rPr lang="ru-RU" sz="2400" dirty="0" smtClean="0">
                <a:solidFill>
                  <a:srgbClr val="C00000"/>
                </a:solidFill>
              </a:rPr>
              <a:t>е</a:t>
            </a:r>
            <a:r>
              <a:rPr lang="ru-RU" sz="2400" dirty="0" smtClean="0"/>
              <a:t>рев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де́рево</a:t>
            </a:r>
            <a:r>
              <a:rPr lang="ru-RU" sz="2400" dirty="0" smtClean="0"/>
              <a:t>), т</a:t>
            </a:r>
            <a:r>
              <a:rPr lang="ru-RU" sz="2400" dirty="0" smtClean="0">
                <a:solidFill>
                  <a:srgbClr val="C00000"/>
                </a:solidFill>
              </a:rPr>
              <a:t>е</a:t>
            </a:r>
            <a:r>
              <a:rPr lang="ru-RU" sz="2400" dirty="0" smtClean="0"/>
              <a:t>рпкий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те́рпне</a:t>
            </a:r>
            <a:r>
              <a:rPr lang="ru-RU" sz="2400" dirty="0" smtClean="0"/>
              <a:t>), </a:t>
            </a:r>
          </a:p>
          <a:p>
            <a:r>
              <a:rPr lang="ru-RU" sz="2400" dirty="0" err="1" smtClean="0"/>
              <a:t>оч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щають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чи́стий</a:t>
            </a:r>
            <a:r>
              <a:rPr lang="ru-RU" sz="2400" dirty="0" smtClean="0"/>
              <a:t>), </a:t>
            </a:r>
          </a:p>
          <a:p>
            <a:r>
              <a:rPr lang="ru-RU" sz="2400" dirty="0" err="1" smtClean="0"/>
              <a:t>пр</a:t>
            </a:r>
            <a:r>
              <a:rPr lang="ru-RU" sz="2400" dirty="0" err="1" smtClean="0">
                <a:solidFill>
                  <a:srgbClr val="C00000"/>
                </a:solidFill>
              </a:rPr>
              <a:t>е</a:t>
            </a:r>
            <a:r>
              <a:rPr lang="ru-RU" sz="2400" dirty="0" err="1" smtClean="0"/>
              <a:t>сують</a:t>
            </a:r>
            <a:r>
              <a:rPr lang="ru-RU" sz="2400" dirty="0" smtClean="0"/>
              <a:t>, </a:t>
            </a:r>
            <a:r>
              <a:rPr lang="ru-RU" sz="2400" dirty="0" err="1" smtClean="0"/>
              <a:t>спр</a:t>
            </a:r>
            <a:r>
              <a:rPr lang="ru-RU" sz="2400" dirty="0" err="1" smtClean="0">
                <a:solidFill>
                  <a:srgbClr val="C00000"/>
                </a:solidFill>
              </a:rPr>
              <a:t>е</a:t>
            </a:r>
            <a:r>
              <a:rPr lang="ru-RU" sz="2400" dirty="0" err="1" smtClean="0"/>
              <a:t>совують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прес</a:t>
            </a:r>
            <a:r>
              <a:rPr lang="ru-RU" sz="2400" dirty="0" smtClean="0"/>
              <a:t>), </a:t>
            </a:r>
          </a:p>
          <a:p>
            <a:r>
              <a:rPr lang="ru-RU" sz="2400" dirty="0" err="1" smtClean="0"/>
              <a:t>В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робництво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ви́ріб</a:t>
            </a:r>
            <a:r>
              <a:rPr lang="ru-RU" sz="2400" dirty="0" smtClean="0"/>
              <a:t>), </a:t>
            </a:r>
            <a:r>
              <a:rPr lang="ru-RU" sz="2400" dirty="0" err="1" smtClean="0"/>
              <a:t>в</a:t>
            </a:r>
            <a:r>
              <a:rPr lang="ru-RU" sz="2400" dirty="0" err="1" smtClean="0">
                <a:solidFill>
                  <a:srgbClr val="C00000"/>
                </a:solidFill>
              </a:rPr>
              <a:t>е</a:t>
            </a:r>
            <a:r>
              <a:rPr lang="ru-RU" sz="2400" dirty="0" err="1" smtClean="0"/>
              <a:t>ликі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ве́лич</a:t>
            </a:r>
            <a:r>
              <a:rPr lang="ru-RU" sz="2400" dirty="0" smtClean="0"/>
              <a:t>), </a:t>
            </a:r>
          </a:p>
          <a:p>
            <a:r>
              <a:rPr lang="ru-RU" sz="2400" dirty="0" smtClean="0"/>
              <a:t>фабр</a:t>
            </a:r>
            <a:r>
              <a:rPr lang="ru-RU" sz="2400" dirty="0" smtClean="0">
                <a:solidFill>
                  <a:srgbClr val="C00000"/>
                </a:solidFill>
              </a:rPr>
              <a:t>и</a:t>
            </a:r>
            <a:r>
              <a:rPr lang="ru-RU" sz="2400" dirty="0" smtClean="0"/>
              <a:t>ках, </a:t>
            </a:r>
            <a:r>
              <a:rPr lang="ru-RU" sz="2400" dirty="0" err="1" smtClean="0"/>
              <a:t>на́ч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нка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начи́нимо</a:t>
            </a:r>
            <a:r>
              <a:rPr lang="ru-RU" sz="2400" dirty="0" smtClean="0"/>
              <a:t>), </a:t>
            </a:r>
          </a:p>
          <a:p>
            <a:r>
              <a:rPr lang="ru-RU" sz="2400" dirty="0" err="1" smtClean="0"/>
              <a:t>відл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вання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ли́ти</a:t>
            </a:r>
            <a:r>
              <a:rPr lang="ru-RU" sz="2400" dirty="0" smtClean="0"/>
              <a:t>), </a:t>
            </a:r>
            <a:r>
              <a:rPr lang="ru-RU" sz="2400" dirty="0" err="1" smtClean="0"/>
              <a:t>р</a:t>
            </a:r>
            <a:r>
              <a:rPr lang="ru-RU" sz="2400" dirty="0" err="1" smtClean="0">
                <a:solidFill>
                  <a:srgbClr val="C00000"/>
                </a:solidFill>
              </a:rPr>
              <a:t>е</a:t>
            </a:r>
            <a:r>
              <a:rPr lang="ru-RU" sz="2400" dirty="0" err="1" smtClean="0"/>
              <a:t>шітці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ре́шето</a:t>
            </a:r>
            <a:r>
              <a:rPr lang="ru-RU" sz="2400" dirty="0" smtClean="0"/>
              <a:t>), </a:t>
            </a:r>
          </a:p>
          <a:p>
            <a:r>
              <a:rPr lang="ru-RU" sz="2400" dirty="0" err="1" smtClean="0"/>
              <a:t>виб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вають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</a:t>
            </a:r>
            <a:r>
              <a:rPr lang="ru-RU" sz="2400" dirty="0" err="1" smtClean="0"/>
              <a:t>би́ти</a:t>
            </a:r>
            <a:r>
              <a:rPr lang="ru-RU" sz="2400" dirty="0" smtClean="0"/>
              <a:t>), </a:t>
            </a:r>
            <a:r>
              <a:rPr lang="ru-RU" sz="2400" dirty="0" err="1" smtClean="0"/>
              <a:t>л</a:t>
            </a:r>
            <a:r>
              <a:rPr lang="ru-RU" sz="2400" dirty="0" err="1" smtClean="0">
                <a:solidFill>
                  <a:srgbClr val="C00000"/>
                </a:solidFill>
              </a:rPr>
              <a:t>и</a:t>
            </a:r>
            <a:r>
              <a:rPr lang="ru-RU" sz="2400" dirty="0" err="1" smtClean="0"/>
              <a:t>сти</a:t>
            </a:r>
            <a:r>
              <a:rPr lang="ru-RU" sz="2400" dirty="0" smtClean="0"/>
              <a:t> (</a:t>
            </a:r>
            <a:r>
              <a:rPr lang="ru-RU" sz="2400" dirty="0" err="1" smtClean="0"/>
              <a:t>бо</a:t>
            </a:r>
            <a:r>
              <a:rPr lang="ru-RU" sz="2400" dirty="0" smtClean="0"/>
              <a:t> лист).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638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18322"/>
            <a:ext cx="8460432" cy="3191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Я розглядаю ілюстрації, думаю, що на них зображено.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Я читаю текст мовчки. Роблю паузи і дивлюся, </a:t>
            </a: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чи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є ілюстрація до цієї частини тексту.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 Я ще раз читаю текст, 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стараюся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запам’ятати </a:t>
            </a: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найголовнішу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інформацію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r>
              <a:rPr lang="uk-UA" sz="24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4.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</a:rPr>
              <a:t> Я </a:t>
            </a: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</a:rPr>
              <a:t>переказую текст товаришу.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85419"/>
            <a:ext cx="7848872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я готуюся переказувати текст</a:t>
            </a:r>
            <a:endParaRPr lang="ru-RU" sz="28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61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95486"/>
            <a:ext cx="3544219" cy="484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74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93649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правильно писати слова з ненаголошеними е, и в коренях.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6" y="1637541"/>
            <a:ext cx="39529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читати </a:t>
            </a:r>
            <a:r>
              <a:rPr lang="uk-UA" dirty="0" smtClean="0"/>
              <a:t>текст</a:t>
            </a:r>
            <a:r>
              <a:rPr lang="uk-UA" smtClean="0"/>
              <a:t>, </a:t>
            </a:r>
          </a:p>
          <a:p>
            <a:pPr lvl="0"/>
            <a:r>
              <a:rPr lang="uk-UA" smtClean="0"/>
              <a:t>виділяти </a:t>
            </a:r>
            <a:r>
              <a:rPr lang="uk-UA" dirty="0" smtClean="0"/>
              <a:t>головне.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411517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переказати текст, дивлячись на малюнки.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переказати почутий текст.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149</Words>
  <Application>Microsoft Office PowerPoint</Application>
  <PresentationFormat>Экран (16:9)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121</cp:revision>
  <dcterms:created xsi:type="dcterms:W3CDTF">2016-12-05T23:26:54Z</dcterms:created>
  <dcterms:modified xsi:type="dcterms:W3CDTF">2020-11-14T13:45:54Z</dcterms:modified>
</cp:coreProperties>
</file>