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87" r:id="rId5"/>
    <p:sldId id="313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90" d="100"/>
          <a:sy n="90" d="100"/>
        </p:scale>
        <p:origin x="1428" y="4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Упорядковуємо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інформацію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85419"/>
            <a:ext cx="7848872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Приклади схем</a:t>
            </a:r>
            <a:endParaRPr lang="ru-RU" sz="28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17428"/>
            <a:ext cx="2747463" cy="3914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381" y="1275606"/>
            <a:ext cx="4485714" cy="1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67494"/>
            <a:ext cx="3608751" cy="465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8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93649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вчуся заповнювати </a:t>
            </a:r>
            <a:r>
              <a:rPr lang="uk-UA"/>
              <a:t>схему </a:t>
            </a:r>
            <a:endParaRPr lang="uk-UA" smtClean="0"/>
          </a:p>
          <a:p>
            <a:pPr lvl="0"/>
            <a:r>
              <a:rPr lang="uk-UA" smtClean="0"/>
              <a:t>на </a:t>
            </a:r>
            <a:r>
              <a:rPr lang="uk-UA"/>
              <a:t>основі прочитаного.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6" y="1637541"/>
            <a:ext cx="39529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читати </a:t>
            </a:r>
            <a:r>
              <a:rPr lang="uk-UA" dirty="0" smtClean="0"/>
              <a:t>текст, </a:t>
            </a:r>
          </a:p>
          <a:p>
            <a:pPr lvl="0"/>
            <a:r>
              <a:rPr lang="uk-UA" dirty="0" smtClean="0"/>
              <a:t>виділяти головне. 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411517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поставити запитання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77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120</cp:revision>
  <dcterms:created xsi:type="dcterms:W3CDTF">2016-12-05T23:26:54Z</dcterms:created>
  <dcterms:modified xsi:type="dcterms:W3CDTF">2020-11-14T13:44:30Z</dcterms:modified>
</cp:coreProperties>
</file>