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56" r:id="rId4"/>
    <p:sldId id="310" r:id="rId5"/>
    <p:sldId id="311" r:id="rId6"/>
    <p:sldId id="312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2020-11-14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learningapps.org/view1388903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learningapps.org/view1388903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12065"/>
            <a:ext cx="9144000" cy="847162"/>
          </a:xfrm>
        </p:spPr>
        <p:txBody>
          <a:bodyPr/>
          <a:lstStyle/>
          <a:p>
            <a:r>
              <a:rPr lang="uk-UA" dirty="0" err="1" smtClean="0">
                <a:solidFill>
                  <a:srgbClr val="C00000"/>
                </a:solidFill>
              </a:rPr>
              <a:t>Запам</a:t>
            </a:r>
            <a:r>
              <a:rPr lang="en-US" dirty="0" smtClean="0">
                <a:solidFill>
                  <a:srgbClr val="C00000"/>
                </a:solidFill>
              </a:rPr>
              <a:t>’</a:t>
            </a:r>
            <a:r>
              <a:rPr lang="uk-UA" dirty="0" err="1" smtClean="0">
                <a:solidFill>
                  <a:srgbClr val="C00000"/>
                </a:solidFill>
              </a:rPr>
              <a:t>ятовуємо</a:t>
            </a:r>
            <a:r>
              <a:rPr lang="uk-UA" dirty="0" smtClean="0">
                <a:solidFill>
                  <a:srgbClr val="C00000"/>
                </a:solidFill>
              </a:rPr>
              <a:t> правопис слів </a:t>
            </a:r>
          </a:p>
          <a:p>
            <a:r>
              <a:rPr lang="uk-UA" dirty="0" smtClean="0">
                <a:solidFill>
                  <a:srgbClr val="C00000"/>
                </a:solidFill>
              </a:rPr>
              <a:t>із ненаголошеними </a:t>
            </a:r>
            <a:r>
              <a:rPr lang="uk-UA" dirty="0">
                <a:solidFill>
                  <a:srgbClr val="C00000"/>
                </a:solidFill>
              </a:rPr>
              <a:t>[е], [и] </a:t>
            </a:r>
            <a:endParaRPr lang="uk-UA" dirty="0" smtClean="0">
              <a:solidFill>
                <a:srgbClr val="C00000"/>
              </a:solidFill>
            </a:endParaRPr>
          </a:p>
          <a:p>
            <a:r>
              <a:rPr lang="uk-UA" dirty="0" smtClean="0">
                <a:solidFill>
                  <a:srgbClr val="C00000"/>
                </a:solidFill>
              </a:rPr>
              <a:t>в </a:t>
            </a:r>
            <a:r>
              <a:rPr lang="uk-UA" dirty="0">
                <a:solidFill>
                  <a:srgbClr val="C00000"/>
                </a:solidFill>
              </a:rPr>
              <a:t>корені слова</a:t>
            </a:r>
            <a:endParaRPr lang="en-US" altLang="ko-K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31191"/>
            <a:ext cx="6264696" cy="48911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60232" y="195486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Порівняйте </a:t>
            </a:r>
          </a:p>
          <a:p>
            <a:r>
              <a:rPr lang="uk-UA" b="1" dirty="0" smtClean="0">
                <a:solidFill>
                  <a:srgbClr val="C00000"/>
                </a:solidFill>
              </a:rPr>
              <a:t>правило і вірш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49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768219"/>
            <a:ext cx="4104456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14669" y="2387084"/>
            <a:ext cx="3914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u="sng" dirty="0">
                <a:solidFill>
                  <a:srgbClr val="2E74B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https://learningapps.org/view1388903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82116"/>
            <a:ext cx="3583979" cy="497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471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768219"/>
            <a:ext cx="4104456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14669" y="2387084"/>
            <a:ext cx="3914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u="sng" dirty="0">
                <a:solidFill>
                  <a:srgbClr val="2E74B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https://learningapps.org/view1388903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104372"/>
            <a:ext cx="3585195" cy="4934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62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689728" y="2097971"/>
            <a:ext cx="1152128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38121" y="521509"/>
            <a:ext cx="4232136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що ненаголошені </a:t>
            </a:r>
            <a:r>
              <a:rPr lang="en-US" dirty="0"/>
              <a:t>[</a:t>
            </a:r>
            <a:r>
              <a:rPr lang="uk-UA" dirty="0"/>
              <a:t>е</a:t>
            </a:r>
            <a:r>
              <a:rPr lang="en-US" dirty="0"/>
              <a:t>]</a:t>
            </a:r>
            <a:r>
              <a:rPr lang="uk-UA" dirty="0"/>
              <a:t>, </a:t>
            </a:r>
            <a:r>
              <a:rPr lang="en-US" dirty="0"/>
              <a:t>[</a:t>
            </a:r>
            <a:r>
              <a:rPr lang="uk-UA" dirty="0"/>
              <a:t>и</a:t>
            </a:r>
            <a:r>
              <a:rPr lang="en-US" dirty="0"/>
              <a:t>]</a:t>
            </a:r>
            <a:r>
              <a:rPr lang="uk-UA" dirty="0"/>
              <a:t> </a:t>
            </a:r>
            <a:endParaRPr lang="uk-UA" dirty="0" smtClean="0"/>
          </a:p>
          <a:p>
            <a:pPr lvl="0"/>
            <a:r>
              <a:rPr lang="uk-UA" dirty="0" smtClean="0"/>
              <a:t>вимовляються </a:t>
            </a:r>
            <a:r>
              <a:rPr lang="uk-UA" dirty="0"/>
              <a:t>нечітко.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10697" y="2569884"/>
            <a:ext cx="3805134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можу впізнати слово, у якому </a:t>
            </a:r>
            <a:endParaRPr lang="uk-UA" dirty="0" smtClean="0"/>
          </a:p>
          <a:p>
            <a:pPr lvl="0"/>
            <a:r>
              <a:rPr lang="uk-UA" dirty="0" smtClean="0"/>
              <a:t>ненаголошені </a:t>
            </a:r>
            <a:r>
              <a:rPr lang="en-US" dirty="0"/>
              <a:t>[</a:t>
            </a:r>
            <a:r>
              <a:rPr lang="uk-UA" dirty="0"/>
              <a:t>е</a:t>
            </a:r>
            <a:r>
              <a:rPr lang="en-US" dirty="0"/>
              <a:t>]</a:t>
            </a:r>
            <a:r>
              <a:rPr lang="uk-UA" dirty="0"/>
              <a:t>, </a:t>
            </a:r>
            <a:r>
              <a:rPr lang="en-US" dirty="0"/>
              <a:t>[</a:t>
            </a:r>
            <a:r>
              <a:rPr lang="uk-UA" dirty="0"/>
              <a:t>и</a:t>
            </a:r>
            <a:r>
              <a:rPr lang="en-US" dirty="0"/>
              <a:t>] </a:t>
            </a:r>
            <a:endParaRPr lang="uk-UA" dirty="0" smtClean="0"/>
          </a:p>
          <a:p>
            <a:pPr lvl="0"/>
            <a:r>
              <a:rPr lang="uk-UA" dirty="0" smtClean="0"/>
              <a:t>не </a:t>
            </a:r>
            <a:r>
              <a:rPr lang="uk-UA" dirty="0"/>
              <a:t>перевіряються наголосом.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1329" y="1644373"/>
            <a:ext cx="4070883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</a:t>
            </a:r>
            <a:r>
              <a:rPr lang="uk-UA" dirty="0" smtClean="0"/>
              <a:t>вмію добирати перевірні слова.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38121" y="3713247"/>
            <a:ext cx="421468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Якщо я не знаю, яку букву (е чи и) </a:t>
            </a:r>
            <a:endParaRPr lang="uk-UA" dirty="0" smtClean="0"/>
          </a:p>
          <a:p>
            <a:pPr lvl="0"/>
            <a:r>
              <a:rPr lang="uk-UA" dirty="0" smtClean="0"/>
              <a:t>писати </a:t>
            </a:r>
            <a:r>
              <a:rPr lang="uk-UA" dirty="0"/>
              <a:t>в корені слова, то звертаюся до орфографічного словника.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2302</TotalTime>
  <Words>130</Words>
  <Application>Microsoft Office PowerPoint</Application>
  <PresentationFormat>Экран (16:9)</PresentationFormat>
  <Paragraphs>23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125</cp:revision>
  <dcterms:created xsi:type="dcterms:W3CDTF">2016-12-05T23:26:54Z</dcterms:created>
  <dcterms:modified xsi:type="dcterms:W3CDTF">2020-11-14T14:33:37Z</dcterms:modified>
</cp:coreProperties>
</file>