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17" r:id="rId5"/>
    <p:sldId id="314" r:id="rId6"/>
    <p:sldId id="318" r:id="rId7"/>
    <p:sldId id="316" r:id="rId8"/>
    <p:sldId id="313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2020-11-19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631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Подаємо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інформацію</a:t>
            </a:r>
            <a:r>
              <a:rPr lang="ru-RU" dirty="0" smtClean="0">
                <a:solidFill>
                  <a:srgbClr val="C00000"/>
                </a:solidFill>
              </a:rPr>
              <a:t> в таблиц</a:t>
            </a:r>
            <a:r>
              <a:rPr lang="uk-UA" dirty="0">
                <a:solidFill>
                  <a:srgbClr val="C00000"/>
                </a:solidFill>
              </a:rPr>
              <a:t>і</a:t>
            </a:r>
            <a:endParaRPr lang="ru-RU" dirty="0">
              <a:solidFill>
                <a:srgbClr val="C00000"/>
              </a:solidFill>
            </a:endParaRPr>
          </a:p>
          <a:p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altLang="ko-KR" dirty="0" smtClean="0">
                <a:solidFill>
                  <a:srgbClr val="C00000"/>
                </a:solidFill>
              </a:rPr>
              <a:t>Упорядкування інформації</a:t>
            </a:r>
            <a:endParaRPr lang="ko-KR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794731"/>
              </p:ext>
            </p:extLst>
          </p:nvPr>
        </p:nvGraphicFramePr>
        <p:xfrm>
          <a:off x="899592" y="1081531"/>
          <a:ext cx="3476348" cy="1005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476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760">
                <a:tc>
                  <a:txBody>
                    <a:bodyPr/>
                    <a:lstStyle/>
                    <a:p>
                      <a:pPr algn="ctr" latinLnBrk="1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Навіщо</a:t>
                      </a:r>
                    </a:p>
                    <a:p>
                      <a:pPr algn="ctr" latinLnBrk="1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упорядковувати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436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інформацію?</a:t>
                      </a:r>
                      <a:endParaRPr lang="ko-KR" alt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Down Arrow 9"/>
          <p:cNvSpPr/>
          <p:nvPr/>
        </p:nvSpPr>
        <p:spPr>
          <a:xfrm>
            <a:off x="3707904" y="2125401"/>
            <a:ext cx="360040" cy="352403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388E3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741952"/>
              </p:ext>
            </p:extLst>
          </p:nvPr>
        </p:nvGraphicFramePr>
        <p:xfrm>
          <a:off x="2987824" y="2485741"/>
          <a:ext cx="3476348" cy="731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476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760">
                <a:tc>
                  <a:txBody>
                    <a:bodyPr/>
                    <a:lstStyle/>
                    <a:p>
                      <a:pPr algn="ctr" latinLnBrk="1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Як можна упорядковувати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436">
                <a:tc>
                  <a:txBody>
                    <a:bodyPr/>
                    <a:lstStyle/>
                    <a:p>
                      <a:pPr algn="ctr" latinLnBrk="1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інформацію? </a:t>
                      </a:r>
                      <a:endParaRPr lang="ko-KR" alt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Down Arrow 17"/>
          <p:cNvSpPr/>
          <p:nvPr/>
        </p:nvSpPr>
        <p:spPr>
          <a:xfrm>
            <a:off x="5580112" y="3250551"/>
            <a:ext cx="360040" cy="352403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388E3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041250"/>
              </p:ext>
            </p:extLst>
          </p:nvPr>
        </p:nvGraphicFramePr>
        <p:xfrm>
          <a:off x="5074486" y="3615631"/>
          <a:ext cx="3476348" cy="1005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476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6760">
                <a:tc>
                  <a:txBody>
                    <a:bodyPr/>
                    <a:lstStyle/>
                    <a:p>
                      <a:pPr algn="ctr" latinLnBrk="1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Що потрібно вміти, щоб </a:t>
                      </a:r>
                    </a:p>
                    <a:p>
                      <a:pPr algn="ctr" latinLnBrk="1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упорядкувати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436">
                <a:tc>
                  <a:txBody>
                    <a:bodyPr/>
                    <a:lstStyle/>
                    <a:p>
                      <a:pPr algn="ctr" latinLnBrk="1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інформацію? </a:t>
                      </a:r>
                      <a:endParaRPr lang="ko-KR" alt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936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192367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27884" y="195155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84986" y="1979426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29994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12443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51668"/>
            <a:ext cx="3381329" cy="45159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64498">
            <a:off x="555512" y="255997"/>
            <a:ext cx="2128320" cy="28259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37125">
            <a:off x="6695378" y="267503"/>
            <a:ext cx="2059875" cy="273775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300903">
            <a:off x="879323" y="2258351"/>
            <a:ext cx="1940899" cy="24764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7291" y="2554339"/>
            <a:ext cx="1828482" cy="245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22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192367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27884" y="195155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84986" y="1979426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29994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12443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928"/>
            <a:ext cx="6425639" cy="49635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7198" y="771550"/>
            <a:ext cx="2199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У змісті показано, як упорядкована </a:t>
            </a:r>
          </a:p>
          <a:p>
            <a:r>
              <a:rPr lang="uk-UA" dirty="0" smtClean="0"/>
              <a:t>інформація </a:t>
            </a:r>
          </a:p>
          <a:p>
            <a:r>
              <a:rPr lang="uk-UA" dirty="0" smtClean="0"/>
              <a:t>в книжці.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428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altLang="ko-KR" dirty="0" smtClean="0">
                <a:solidFill>
                  <a:srgbClr val="C00000"/>
                </a:solidFill>
              </a:rPr>
              <a:t>Будова таблиці</a:t>
            </a:r>
            <a:endParaRPr lang="ko-KR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3903183"/>
              </p:ext>
            </p:extLst>
          </p:nvPr>
        </p:nvGraphicFramePr>
        <p:xfrm>
          <a:off x="1835696" y="987574"/>
          <a:ext cx="5688630" cy="3302473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54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1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4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44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7028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solidFill>
                            <a:schemeClr val="tx1"/>
                          </a:solidFill>
                        </a:rPr>
                        <a:t>Шапка </a:t>
                      </a:r>
                    </a:p>
                    <a:p>
                      <a:r>
                        <a:rPr lang="uk-UA" sz="1400" dirty="0" smtClean="0">
                          <a:solidFill>
                            <a:schemeClr val="tx1"/>
                          </a:solidFill>
                        </a:rPr>
                        <a:t>таблиці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endParaRPr lang="en-JM" altLang="ko-KR" sz="1400" b="1" spc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комірка</a:t>
                      </a:r>
                      <a:endParaRPr lang="en-JM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1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1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altLang="ko-KR" sz="1200" b="1" i="0" u="non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←</a:t>
                      </a:r>
                      <a:r>
                        <a:rPr lang="uk-UA" altLang="ko-KR" sz="12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 рядок</a:t>
                      </a:r>
                      <a:endParaRPr lang="en-JM" altLang="ko-KR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1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↑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1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стовпець</a:t>
                      </a:r>
                      <a:endParaRPr lang="en-JM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8114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659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192367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27884" y="195155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84986" y="1979426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29994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12443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354155"/>
            <a:ext cx="3288310" cy="431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383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3" y="561202"/>
            <a:ext cx="393649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заповнювати таблицю на </a:t>
            </a:r>
            <a:endParaRPr lang="uk-UA" dirty="0" smtClean="0"/>
          </a:p>
          <a:p>
            <a:pPr lvl="0"/>
            <a:r>
              <a:rPr lang="uk-UA" dirty="0" smtClean="0"/>
              <a:t>основі </a:t>
            </a:r>
            <a:r>
              <a:rPr lang="uk-UA" dirty="0"/>
              <a:t>прочитаного.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6" y="1637541"/>
            <a:ext cx="395290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уважно читати </a:t>
            </a:r>
            <a:r>
              <a:rPr lang="uk-UA" dirty="0" smtClean="0"/>
              <a:t>текст, </a:t>
            </a:r>
          </a:p>
          <a:p>
            <a:pPr lvl="0"/>
            <a:r>
              <a:rPr lang="uk-UA" dirty="0" smtClean="0"/>
              <a:t>виділяти головне. </a:t>
            </a:r>
            <a:endParaRPr lang="ru-RU" dirty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0029" y="2559060"/>
            <a:ext cx="411517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поставити запитання </a:t>
            </a:r>
            <a:endParaRPr lang="uk-UA" dirty="0" smtClean="0"/>
          </a:p>
          <a:p>
            <a:pPr lvl="0"/>
            <a:r>
              <a:rPr lang="uk-UA" dirty="0" smtClean="0"/>
              <a:t>до </a:t>
            </a:r>
            <a:r>
              <a:rPr lang="uk-UA" dirty="0"/>
              <a:t>тексту.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0825" y="3760752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відповісти на запитання </a:t>
            </a:r>
            <a:endParaRPr lang="uk-UA" dirty="0" smtClean="0"/>
          </a:p>
          <a:p>
            <a:pPr lvl="0"/>
            <a:r>
              <a:rPr lang="uk-UA" dirty="0" smtClean="0"/>
              <a:t>до </a:t>
            </a:r>
            <a:r>
              <a:rPr lang="uk-UA" dirty="0"/>
              <a:t>тексту.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3558</TotalTime>
  <Words>117</Words>
  <Application>Microsoft Office PowerPoint</Application>
  <PresentationFormat>Экран (16:9)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130</cp:revision>
  <dcterms:created xsi:type="dcterms:W3CDTF">2016-12-05T23:26:54Z</dcterms:created>
  <dcterms:modified xsi:type="dcterms:W3CDTF">2020-11-20T11:36:41Z</dcterms:modified>
</cp:coreProperties>
</file>