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0" r:id="rId5"/>
    <p:sldId id="316" r:id="rId6"/>
    <p:sldId id="315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2A8663"/>
    <a:srgbClr val="FE51C2"/>
    <a:srgbClr val="D33530"/>
    <a:srgbClr val="FF62BC"/>
    <a:srgbClr val="FFF500"/>
    <a:srgbClr val="E663E2"/>
    <a:srgbClr val="F9AA4C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2020-12-07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B8tKMZ0nkxo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Описуємо </a:t>
            </a:r>
            <a:r>
              <a:rPr lang="uk-UA" dirty="0">
                <a:solidFill>
                  <a:srgbClr val="C00000"/>
                </a:solidFill>
              </a:rPr>
              <a:t>героїв чарівної казки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83518"/>
            <a:ext cx="7290513" cy="391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8tKMZ0nkxo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3557"/>
              </p:ext>
            </p:extLst>
          </p:nvPr>
        </p:nvGraphicFramePr>
        <p:xfrm>
          <a:off x="1115616" y="339502"/>
          <a:ext cx="6912769" cy="4397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4019">
                  <a:extLst>
                    <a:ext uri="{9D8B030D-6E8A-4147-A177-3AD203B41FA5}">
                      <a16:colId xmlns:a16="http://schemas.microsoft.com/office/drawing/2014/main" val="3926935417"/>
                    </a:ext>
                  </a:extLst>
                </a:gridCol>
                <a:gridCol w="2304019">
                  <a:extLst>
                    <a:ext uri="{9D8B030D-6E8A-4147-A177-3AD203B41FA5}">
                      <a16:colId xmlns:a16="http://schemas.microsoft.com/office/drawing/2014/main" val="3820377331"/>
                    </a:ext>
                  </a:extLst>
                </a:gridCol>
                <a:gridCol w="2304731">
                  <a:extLst>
                    <a:ext uri="{9D8B030D-6E8A-4147-A177-3AD203B41FA5}">
                      <a16:colId xmlns:a16="http://schemas.microsoft.com/office/drawing/2014/main" val="3224631525"/>
                    </a:ext>
                  </a:extLst>
                </a:gridCol>
              </a:tblGrid>
              <a:tr h="913643">
                <a:tc>
                  <a:txBody>
                    <a:bodyPr/>
                    <a:lstStyle/>
                    <a:p>
                      <a:pPr marL="0" algn="l" defTabSz="914400" rtl="0" eaLnBrk="1" latinLnBrk="1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А. Інсценізуйте прочитаний уривок.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704" marR="6070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Б. Створіть комікс на основі прочитаного уривка.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704" marR="6070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В. </a:t>
                      </a: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Підготуйте 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розповідь /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презентацію </a:t>
                      </a: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про Вернигору, </a:t>
                      </a:r>
                      <a:endParaRPr lang="uk-UA" sz="1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err="1" smtClean="0">
                          <a:solidFill>
                            <a:schemeClr val="tx1"/>
                          </a:solidFill>
                          <a:effectLst/>
                        </a:rPr>
                        <a:t>Вернидуба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 і </a:t>
                      </a: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Крутивуса.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704" marR="60704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774744"/>
                  </a:ext>
                </a:extLst>
              </a:tr>
              <a:tr h="3483765">
                <a:tc>
                  <a:txBody>
                    <a:bodyPr/>
                    <a:lstStyle/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uk-UA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 Подумайте, на скільки частин можна поділити уривок</a:t>
                      </a: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 З’ясуйте, хто є героями кожного </a:t>
                      </a:r>
                      <a:endParaRPr lang="uk-UA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уривка.</a:t>
                      </a: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 Розподіліть ролі</a:t>
                      </a: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 Обговоріть, з якою інтонацією </a:t>
                      </a:r>
                      <a:endParaRPr lang="uk-UA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треба </a:t>
                      </a:r>
                      <a:r>
                        <a:rPr lang="uk-UA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читати слова героїв</a:t>
                      </a: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 Проведіть </a:t>
                      </a:r>
                      <a:r>
                        <a:rPr lang="uk-UA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репетицію.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704" marR="60704" marT="0" marB="0"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. Подумайте, на скільки частин можна поділити уривок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2. Обговоріть, скільки кадрів буде в коміксі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3. Визначте героїв кожного кадру та їх репліки. </a:t>
                      </a: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</a:rPr>
                        <a:t>Пам’ятайте: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 для коміксу треба вибирати найголовніші </a:t>
                      </a:r>
                      <a:endParaRPr lang="uk-UA" sz="1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</a:rPr>
                        <a:t>репліки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4. Розподіліть обов'язки та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намалюйте кадри коміксу.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704" marR="60704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 </a:t>
                      </a:r>
                      <a:r>
                        <a:rPr lang="uk-UA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презентації ви маєте дати </a:t>
                      </a:r>
                      <a:endParaRPr lang="uk-UA" sz="1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відповіді </a:t>
                      </a:r>
                      <a:r>
                        <a:rPr lang="uk-UA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такі запитання:</a:t>
                      </a:r>
                      <a:endParaRPr lang="ru-RU" sz="1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 Героями якої казки є Вернигора, </a:t>
                      </a:r>
                      <a:endParaRPr lang="uk-UA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Вернидуб</a:t>
                      </a:r>
                      <a:r>
                        <a:rPr lang="uk-UA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Крутивус</a:t>
                      </a: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 Чому в героїв такі імена</a:t>
                      </a: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 Чи є Котигорошко, Вернигора, </a:t>
                      </a:r>
                      <a:endParaRPr lang="uk-UA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Вернидуб</a:t>
                      </a:r>
                      <a:r>
                        <a:rPr lang="uk-UA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Крутивус друзями? </a:t>
                      </a:r>
                      <a:endParaRPr lang="uk-UA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Доведіть.</a:t>
                      </a: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Свою  розповідь можете </a:t>
                      </a: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супроводжувати ілюстраціями, </a:t>
                      </a: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схемами тощо.</a:t>
                      </a:r>
                      <a:endParaRPr lang="ru-RU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704" marR="60704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128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888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правильно пишу слова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префіксами і прийменниками.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працювати в групі.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відповісти на запитання за </a:t>
            </a:r>
            <a:endParaRPr lang="uk-UA" dirty="0" smtClean="0"/>
          </a:p>
          <a:p>
            <a:pPr lvl="0"/>
            <a:r>
              <a:rPr lang="uk-UA" dirty="0" smtClean="0"/>
              <a:t>текстом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презентувати результати </a:t>
            </a:r>
            <a:endParaRPr lang="uk-UA" dirty="0" smtClean="0"/>
          </a:p>
          <a:p>
            <a:pPr lvl="0"/>
            <a:r>
              <a:rPr lang="uk-UA" dirty="0" smtClean="0"/>
              <a:t>спільної </a:t>
            </a:r>
            <a:r>
              <a:rPr lang="uk-UA" dirty="0"/>
              <a:t>роботи.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2360</TotalTime>
  <Words>122</Words>
  <Application>Microsoft Office PowerPoint</Application>
  <PresentationFormat>Экран (16:9)</PresentationFormat>
  <Paragraphs>59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132</cp:revision>
  <dcterms:created xsi:type="dcterms:W3CDTF">2016-12-05T23:26:54Z</dcterms:created>
  <dcterms:modified xsi:type="dcterms:W3CDTF">2020-12-07T05:15:37Z</dcterms:modified>
</cp:coreProperties>
</file>