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8"/>
  </p:notesMasterIdLst>
  <p:handoutMasterIdLst>
    <p:handoutMasterId r:id="rId9"/>
  </p:handoutMasterIdLst>
  <p:sldIdLst>
    <p:sldId id="256" r:id="rId4"/>
    <p:sldId id="310" r:id="rId5"/>
    <p:sldId id="316" r:id="rId6"/>
    <p:sldId id="292" r:id="rId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2020-12-06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2020-12-06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1131590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Дос</a:t>
            </a:r>
            <a:r>
              <a:rPr lang="uk-UA" dirty="0" smtClean="0">
                <a:solidFill>
                  <a:srgbClr val="C00000"/>
                </a:solidFill>
              </a:rPr>
              <a:t>ліджуємо чарівну казку</a:t>
            </a:r>
            <a:endParaRPr lang="en-US" altLang="ko-K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339752" y="427480"/>
            <a:ext cx="4464496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uk-UA" sz="20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Українські народні чарівні казки</a:t>
            </a:r>
            <a:endParaRPr lang="uk-U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31840" y="4083918"/>
            <a:ext cx="28803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339502"/>
            <a:ext cx="2178393" cy="26995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1673397"/>
            <a:ext cx="2232248" cy="28835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0333" y="339502"/>
            <a:ext cx="2292147" cy="27990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7984" y="1673397"/>
            <a:ext cx="2362663" cy="2883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497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17062"/>
            <a:ext cx="5544616" cy="4962722"/>
          </a:xfrm>
          <a:prstGeom prst="rect">
            <a:avLst/>
          </a:prstGeom>
        </p:spPr>
      </p:pic>
      <p:cxnSp>
        <p:nvCxnSpPr>
          <p:cNvPr id="5" name="Прямая со стрелкой 4"/>
          <p:cNvCxnSpPr/>
          <p:nvPr/>
        </p:nvCxnSpPr>
        <p:spPr>
          <a:xfrm>
            <a:off x="2483768" y="1563638"/>
            <a:ext cx="144016" cy="288032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4499992" y="1419622"/>
            <a:ext cx="432048" cy="57606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4956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797740" y="1989959"/>
            <a:ext cx="936104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38121" y="521509"/>
            <a:ext cx="423213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знаходити префікси в </a:t>
            </a:r>
            <a:r>
              <a:rPr lang="uk-UA" dirty="0" smtClean="0"/>
              <a:t>словах</a:t>
            </a:r>
          </a:p>
          <a:p>
            <a:pPr lvl="0"/>
            <a:r>
              <a:rPr lang="uk-UA" dirty="0" smtClean="0"/>
              <a:t>і </a:t>
            </a:r>
            <a:r>
              <a:rPr lang="uk-UA" dirty="0"/>
              <a:t>правильно їх писати.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10697" y="2569884"/>
            <a:ext cx="3805134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 вмію складати розповідь за </a:t>
            </a:r>
            <a:endParaRPr lang="uk-UA" dirty="0" smtClean="0"/>
          </a:p>
          <a:p>
            <a:pPr lvl="0"/>
            <a:r>
              <a:rPr lang="uk-UA" dirty="0" smtClean="0"/>
              <a:t>схемою</a:t>
            </a:r>
            <a:r>
              <a:rPr lang="uk-UA" dirty="0"/>
              <a:t>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01329" y="1644373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розрізняю префікси і </a:t>
            </a:r>
            <a:endParaRPr lang="uk-UA" dirty="0" smtClean="0"/>
          </a:p>
          <a:p>
            <a:pPr lvl="0"/>
            <a:r>
              <a:rPr lang="uk-UA" dirty="0" smtClean="0"/>
              <a:t>прийменники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38121" y="3713247"/>
            <a:ext cx="421468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заповнити таблицю </a:t>
            </a:r>
            <a:endParaRPr lang="uk-UA" dirty="0" smtClean="0"/>
          </a:p>
          <a:p>
            <a:pPr lvl="0"/>
            <a:r>
              <a:rPr lang="uk-UA" dirty="0" smtClean="0"/>
              <a:t>на </a:t>
            </a:r>
            <a:r>
              <a:rPr lang="uk-UA" dirty="0"/>
              <a:t>основі прочитаного.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2363</TotalTime>
  <Words>80</Words>
  <Application>Microsoft Office PowerPoint</Application>
  <PresentationFormat>Экран (16:9)</PresentationFormat>
  <Paragraphs>16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</vt:i4>
      </vt:variant>
    </vt:vector>
  </HeadingPairs>
  <TitlesOfParts>
    <vt:vector size="13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136</cp:revision>
  <dcterms:created xsi:type="dcterms:W3CDTF">2016-12-05T23:26:54Z</dcterms:created>
  <dcterms:modified xsi:type="dcterms:W3CDTF">2020-12-06T13:43:14Z</dcterms:modified>
</cp:coreProperties>
</file>