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6" r:id="rId6"/>
    <p:sldId id="315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Розр</a:t>
            </a:r>
            <a:r>
              <a:rPr lang="uk-UA" dirty="0" smtClean="0">
                <a:solidFill>
                  <a:srgbClr val="C00000"/>
                </a:solidFill>
              </a:rPr>
              <a:t>ізняємо префікс і прийменник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8534" y="1059582"/>
            <a:ext cx="690364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400" b="1" dirty="0" err="1">
                <a:solidFill>
                  <a:srgbClr val="C00000"/>
                </a:solidFill>
              </a:rPr>
              <a:t>По</a:t>
            </a:r>
            <a:r>
              <a:rPr lang="ru-RU" sz="2400" dirty="0" err="1"/>
              <a:t>їхали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C00000"/>
                </a:solidFill>
              </a:rPr>
              <a:t>по</a:t>
            </a:r>
            <a:r>
              <a:rPr lang="ru-RU" sz="2400" b="1" dirty="0"/>
              <a:t> </a:t>
            </a:r>
            <a:r>
              <a:rPr lang="ru-RU" sz="2400" dirty="0"/>
              <a:t>воду. </a:t>
            </a:r>
            <a:r>
              <a:rPr lang="ru-RU" sz="2400" b="1" dirty="0">
                <a:solidFill>
                  <a:srgbClr val="C00000"/>
                </a:solidFill>
              </a:rPr>
              <a:t>За</a:t>
            </a:r>
            <a:r>
              <a:rPr lang="ru-RU" sz="2400" dirty="0"/>
              <a:t>вернув </a:t>
            </a:r>
            <a:r>
              <a:rPr lang="ru-RU" sz="2400" b="1" dirty="0">
                <a:solidFill>
                  <a:srgbClr val="C00000"/>
                </a:solidFill>
              </a:rPr>
              <a:t>за</a:t>
            </a:r>
            <a:r>
              <a:rPr lang="ru-RU" sz="2400" b="1" dirty="0"/>
              <a:t> </a:t>
            </a:r>
            <a:r>
              <a:rPr lang="ru-RU" sz="2400" dirty="0" err="1"/>
              <a:t>ріг</a:t>
            </a:r>
            <a:r>
              <a:rPr lang="ru-RU" sz="2400" dirty="0"/>
              <a:t> </a:t>
            </a:r>
            <a:r>
              <a:rPr lang="ru-RU" sz="2400" dirty="0" err="1"/>
              <a:t>будинку</a:t>
            </a:r>
            <a:r>
              <a:rPr lang="ru-RU" sz="2400" dirty="0"/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9548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Зверніть увагу на виділені слова і частини слова.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041852"/>
            <a:ext cx="3565203" cy="20183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91880" y="3690859"/>
            <a:ext cx="1357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ріг</a:t>
            </a:r>
            <a:r>
              <a:rPr lang="ru-RU" dirty="0"/>
              <a:t> </a:t>
            </a:r>
            <a:r>
              <a:rPr lang="ru-RU" dirty="0" err="1"/>
              <a:t>будинку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932040" y="2787774"/>
            <a:ext cx="1656184" cy="10801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83518"/>
            <a:ext cx="763284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Знайдіть </a:t>
            </a:r>
            <a:r>
              <a:rPr lang="uk-UA" b="1" dirty="0"/>
              <a:t>у реченнях співзвучні префікси і прийменники. </a:t>
            </a:r>
            <a:endParaRPr lang="uk-UA" b="1" dirty="0" smtClean="0"/>
          </a:p>
          <a:p>
            <a:r>
              <a:rPr lang="uk-UA" b="1" dirty="0" smtClean="0"/>
              <a:t>Поясніть </a:t>
            </a:r>
            <a:r>
              <a:rPr lang="uk-UA" b="1" dirty="0"/>
              <a:t>правопис.</a:t>
            </a:r>
            <a:endParaRPr lang="ru-RU" b="1" dirty="0"/>
          </a:p>
          <a:p>
            <a:r>
              <a:rPr lang="uk-UA" dirty="0"/>
              <a:t> </a:t>
            </a:r>
            <a:endParaRPr lang="ru-RU" dirty="0"/>
          </a:p>
          <a:p>
            <a:r>
              <a:rPr lang="uk-UA" sz="2800" dirty="0"/>
              <a:t>На дошці написали речення</a:t>
            </a:r>
            <a:r>
              <a:rPr lang="uk-UA" sz="2800" dirty="0" smtClean="0"/>
              <a:t>.</a:t>
            </a:r>
          </a:p>
          <a:p>
            <a:endParaRPr lang="ru-RU" sz="2800" dirty="0"/>
          </a:p>
          <a:p>
            <a:r>
              <a:rPr lang="uk-UA" sz="2800" dirty="0"/>
              <a:t>Човен відплив від берега</a:t>
            </a:r>
            <a:r>
              <a:rPr lang="uk-UA" sz="2800" dirty="0" smtClean="0"/>
              <a:t>.</a:t>
            </a:r>
          </a:p>
          <a:p>
            <a:endParaRPr lang="ru-RU" sz="2800" dirty="0"/>
          </a:p>
          <a:p>
            <a:r>
              <a:rPr lang="uk-UA" sz="2800" dirty="0"/>
              <a:t>Велосипедист наїхав на перешкоду.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40905"/>
            <a:ext cx="6984776" cy="3902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/>
              <a:t>Знайдіть </a:t>
            </a:r>
            <a:r>
              <a:rPr lang="uk-UA" b="1" dirty="0" smtClean="0"/>
              <a:t>префікси і прийменники. Поясніть, як потрібно </a:t>
            </a:r>
            <a:r>
              <a:rPr lang="uk-UA" b="1" smtClean="0"/>
              <a:t>їх писати.</a:t>
            </a:r>
            <a:endParaRPr lang="ru-RU" b="1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Чоловік (при)сів (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при)дорозі.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 (по)їхали (по)воду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 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(за)ховала 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подарунок </a:t>
            </a:r>
            <a:r>
              <a:rPr lang="uk-UA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(за)диваном</a:t>
            </a: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88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обґрунтовувати </a:t>
            </a:r>
            <a:endParaRPr lang="uk-UA" dirty="0" smtClean="0"/>
          </a:p>
          <a:p>
            <a:pPr lvl="0"/>
            <a:r>
              <a:rPr lang="uk-UA" dirty="0" smtClean="0"/>
              <a:t>свою </a:t>
            </a:r>
            <a:r>
              <a:rPr lang="uk-UA" dirty="0"/>
              <a:t>думку.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</a:t>
            </a:r>
            <a:r>
              <a:rPr lang="uk-UA" dirty="0" smtClean="0"/>
              <a:t>розрізняти префікси і </a:t>
            </a:r>
          </a:p>
          <a:p>
            <a:pPr lvl="0"/>
            <a:r>
              <a:rPr lang="uk-UA" dirty="0" smtClean="0"/>
              <a:t>прийменники.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ставити себе на місце </a:t>
            </a:r>
            <a:endParaRPr lang="uk-UA" dirty="0" smtClean="0"/>
          </a:p>
          <a:p>
            <a:pPr lvl="0"/>
            <a:r>
              <a:rPr lang="uk-UA" dirty="0" smtClean="0"/>
              <a:t>іншого </a:t>
            </a:r>
            <a:r>
              <a:rPr lang="uk-UA" dirty="0"/>
              <a:t>і уявляти його почуття.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</TotalTime>
  <Words>123</Words>
  <Application>Microsoft Office PowerPoint</Application>
  <PresentationFormat>Экран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130</cp:revision>
  <dcterms:created xsi:type="dcterms:W3CDTF">2016-12-05T23:26:54Z</dcterms:created>
  <dcterms:modified xsi:type="dcterms:W3CDTF">2020-12-06T09:45:32Z</dcterms:modified>
</cp:coreProperties>
</file>