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9"/>
  </p:notesMasterIdLst>
  <p:handoutMasterIdLst>
    <p:handoutMasterId r:id="rId10"/>
  </p:handoutMasterIdLst>
  <p:sldIdLst>
    <p:sldId id="256" r:id="rId4"/>
    <p:sldId id="310" r:id="rId5"/>
    <p:sldId id="316" r:id="rId6"/>
    <p:sldId id="317" r:id="rId7"/>
    <p:sldId id="292" r:id="rId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2020-12-06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2020-12-06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1131590"/>
            <a:ext cx="9144000" cy="847162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Правильно </a:t>
            </a:r>
            <a:r>
              <a:rPr lang="uk-UA" dirty="0">
                <a:solidFill>
                  <a:srgbClr val="C00000"/>
                </a:solidFill>
              </a:rPr>
              <a:t>пишемо слова </a:t>
            </a:r>
            <a:endParaRPr lang="uk-UA" dirty="0" smtClean="0">
              <a:solidFill>
                <a:srgbClr val="C00000"/>
              </a:solidFill>
            </a:endParaRPr>
          </a:p>
          <a:p>
            <a:r>
              <a:rPr lang="uk-UA" dirty="0" smtClean="0">
                <a:solidFill>
                  <a:srgbClr val="C00000"/>
                </a:solidFill>
              </a:rPr>
              <a:t>з </a:t>
            </a:r>
            <a:r>
              <a:rPr lang="uk-UA" dirty="0">
                <a:solidFill>
                  <a:srgbClr val="C00000"/>
                </a:solidFill>
              </a:rPr>
              <a:t>префіксами роз-, </a:t>
            </a:r>
            <a:r>
              <a:rPr lang="uk-UA" dirty="0" smtClean="0">
                <a:solidFill>
                  <a:srgbClr val="C00000"/>
                </a:solidFill>
              </a:rPr>
              <a:t>без-</a:t>
            </a:r>
            <a:endParaRPr lang="en-US" altLang="ko-K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5536" y="699542"/>
            <a:ext cx="7848872" cy="853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uk-UA" sz="2000" b="1" dirty="0" err="1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Інфографіка</a:t>
            </a:r>
            <a:r>
              <a:rPr lang="uk-UA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це подання інформації за допомогою зображень, </a:t>
            </a: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діаграм тощо й мінімального обсягу тексту.</a:t>
            </a:r>
            <a:endParaRPr lang="uk-UA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78865">
            <a:off x="1272245" y="1712544"/>
            <a:ext cx="2777143" cy="273387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31840" y="4083918"/>
            <a:ext cx="28803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51726">
            <a:off x="4861050" y="1868780"/>
            <a:ext cx="2258461" cy="2267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497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699542"/>
            <a:ext cx="8406087" cy="2946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956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1347614"/>
            <a:ext cx="78488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 smtClean="0">
                <a:latin typeface="Roboto-Regular"/>
              </a:rPr>
              <a:t>Ро</a:t>
            </a:r>
            <a:r>
              <a:rPr lang="uk-UA" sz="2000" b="1" dirty="0" smtClean="0">
                <a:solidFill>
                  <a:srgbClr val="C00000"/>
                </a:solidFill>
                <a:latin typeface="Roboto-Regular"/>
              </a:rPr>
              <a:t>з</a:t>
            </a:r>
            <a:r>
              <a:rPr lang="uk-UA" sz="2000" dirty="0" smtClean="0">
                <a:latin typeface="Roboto-Regular"/>
              </a:rPr>
              <a:t>глядає, ро</a:t>
            </a:r>
            <a:r>
              <a:rPr lang="uk-UA" sz="2000" b="1" dirty="0" smtClean="0">
                <a:solidFill>
                  <a:srgbClr val="C00000"/>
                </a:solidFill>
                <a:latin typeface="Roboto-Regular"/>
              </a:rPr>
              <a:t>з</a:t>
            </a:r>
            <a:r>
              <a:rPr lang="uk-UA" sz="2000" dirty="0" smtClean="0">
                <a:latin typeface="Roboto-Regular"/>
              </a:rPr>
              <a:t>кусив, ро</a:t>
            </a:r>
            <a:r>
              <a:rPr lang="uk-UA" sz="2000" b="1" dirty="0" smtClean="0">
                <a:solidFill>
                  <a:srgbClr val="C00000"/>
                </a:solidFill>
                <a:latin typeface="Roboto-Regular"/>
              </a:rPr>
              <a:t>з</a:t>
            </a:r>
            <a:r>
              <a:rPr lang="uk-UA" sz="2000" dirty="0" smtClean="0">
                <a:latin typeface="Roboto-Regular"/>
              </a:rPr>
              <a:t>ширений, бе</a:t>
            </a:r>
            <a:r>
              <a:rPr lang="uk-UA" sz="2000" b="1" dirty="0" smtClean="0">
                <a:solidFill>
                  <a:srgbClr val="C00000"/>
                </a:solidFill>
                <a:latin typeface="Roboto-Regular"/>
              </a:rPr>
              <a:t>з</a:t>
            </a:r>
            <a:r>
              <a:rPr lang="uk-UA" sz="2000" dirty="0" smtClean="0">
                <a:latin typeface="Roboto-Regular"/>
              </a:rPr>
              <a:t>відмовний, бе</a:t>
            </a:r>
            <a:r>
              <a:rPr lang="uk-UA" sz="2000" b="1" dirty="0" smtClean="0">
                <a:solidFill>
                  <a:srgbClr val="C00000"/>
                </a:solidFill>
                <a:latin typeface="Roboto-Regular"/>
              </a:rPr>
              <a:t>з</a:t>
            </a:r>
            <a:r>
              <a:rPr lang="uk-UA" sz="2000" dirty="0" smtClean="0">
                <a:latin typeface="Roboto-Regular"/>
              </a:rPr>
              <a:t>хатько,</a:t>
            </a:r>
          </a:p>
          <a:p>
            <a:endParaRPr lang="uk-UA" sz="2000" dirty="0" smtClean="0">
              <a:latin typeface="Roboto-Regular"/>
            </a:endParaRPr>
          </a:p>
          <a:p>
            <a:r>
              <a:rPr lang="uk-UA" sz="2000" dirty="0" smtClean="0">
                <a:latin typeface="Roboto-Regular"/>
              </a:rPr>
              <a:t>бе</a:t>
            </a:r>
            <a:r>
              <a:rPr lang="uk-UA" sz="2000" b="1" dirty="0" smtClean="0">
                <a:solidFill>
                  <a:srgbClr val="C00000"/>
                </a:solidFill>
                <a:latin typeface="Roboto-Regular"/>
              </a:rPr>
              <a:t>з</a:t>
            </a:r>
            <a:r>
              <a:rPr lang="uk-UA" sz="2000" dirty="0" smtClean="0">
                <a:latin typeface="Roboto-Regular"/>
              </a:rPr>
              <a:t>характерний, бе</a:t>
            </a:r>
            <a:r>
              <a:rPr lang="uk-UA" sz="2000" b="1" dirty="0" smtClean="0">
                <a:solidFill>
                  <a:srgbClr val="C00000"/>
                </a:solidFill>
                <a:latin typeface="Roboto-Regular"/>
              </a:rPr>
              <a:t>з</a:t>
            </a:r>
            <a:r>
              <a:rPr lang="uk-UA" sz="2000" dirty="0" smtClean="0">
                <a:latin typeface="Roboto-Regular"/>
              </a:rPr>
              <a:t>карний, ро</a:t>
            </a:r>
            <a:r>
              <a:rPr lang="uk-UA" sz="2000" b="1" dirty="0" smtClean="0">
                <a:solidFill>
                  <a:srgbClr val="C00000"/>
                </a:solidFill>
                <a:latin typeface="Roboto-Regular"/>
              </a:rPr>
              <a:t>з</a:t>
            </a:r>
            <a:r>
              <a:rPr lang="uk-UA" sz="2000" dirty="0" smtClean="0">
                <a:latin typeface="Roboto-Regular"/>
              </a:rPr>
              <a:t>класти, ро</a:t>
            </a:r>
            <a:r>
              <a:rPr lang="uk-UA" sz="2000" b="1" dirty="0" smtClean="0">
                <a:solidFill>
                  <a:srgbClr val="C00000"/>
                </a:solidFill>
                <a:latin typeface="Roboto-Regular"/>
              </a:rPr>
              <a:t>з</a:t>
            </a:r>
            <a:r>
              <a:rPr lang="uk-UA" sz="2000" dirty="0" smtClean="0">
                <a:latin typeface="Roboto-Regular"/>
              </a:rPr>
              <a:t>пустити, ро</a:t>
            </a:r>
            <a:r>
              <a:rPr lang="uk-UA" sz="2000" b="1" dirty="0" smtClean="0">
                <a:solidFill>
                  <a:srgbClr val="C00000"/>
                </a:solidFill>
                <a:latin typeface="Roboto-Regular"/>
              </a:rPr>
              <a:t>з</a:t>
            </a:r>
            <a:r>
              <a:rPr lang="uk-UA" sz="2000" dirty="0" smtClean="0">
                <a:latin typeface="Roboto-Regular"/>
              </a:rPr>
              <a:t>повідь.</a:t>
            </a:r>
            <a:endParaRPr lang="uk-UA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555526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Завдання</a:t>
            </a:r>
            <a:r>
              <a:rPr lang="ru-RU" b="1" dirty="0" smtClean="0">
                <a:solidFill>
                  <a:srgbClr val="C00000"/>
                </a:solidFill>
              </a:rPr>
              <a:t> 5. </a:t>
            </a:r>
            <a:r>
              <a:rPr lang="ru-RU" b="1" dirty="0" err="1" smtClean="0">
                <a:solidFill>
                  <a:srgbClr val="C00000"/>
                </a:solidFill>
              </a:rPr>
              <a:t>Перевірте</a:t>
            </a:r>
            <a:r>
              <a:rPr lang="ru-RU" b="1" dirty="0" smtClean="0">
                <a:solidFill>
                  <a:srgbClr val="C00000"/>
                </a:solidFill>
              </a:rPr>
              <a:t> себе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587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797740" y="1989959"/>
            <a:ext cx="936104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38121" y="521509"/>
            <a:ext cx="423213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знаходити префікси в словах.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10697" y="2569884"/>
            <a:ext cx="3805134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 вмію читати і розумію </a:t>
            </a:r>
            <a:endParaRPr lang="uk-UA" dirty="0" smtClean="0"/>
          </a:p>
          <a:p>
            <a:pPr lvl="0"/>
            <a:r>
              <a:rPr lang="uk-UA" dirty="0" err="1" smtClean="0"/>
              <a:t>інфографіку</a:t>
            </a:r>
            <a:r>
              <a:rPr lang="uk-UA" dirty="0"/>
              <a:t>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01329" y="1644373"/>
            <a:ext cx="40708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як писати префікси </a:t>
            </a:r>
            <a:endParaRPr lang="uk-UA" dirty="0" smtClean="0"/>
          </a:p>
          <a:p>
            <a:pPr lvl="0"/>
            <a:r>
              <a:rPr lang="uk-UA" dirty="0" smtClean="0"/>
              <a:t>роз-</a:t>
            </a:r>
            <a:r>
              <a:rPr lang="uk-UA" dirty="0"/>
              <a:t>, </a:t>
            </a:r>
            <a:r>
              <a:rPr lang="uk-UA" dirty="0" smtClean="0"/>
              <a:t>без-</a:t>
            </a:r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38121" y="3713247"/>
            <a:ext cx="421468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відповідати на запитання </a:t>
            </a:r>
            <a:endParaRPr lang="uk-UA" dirty="0" smtClean="0"/>
          </a:p>
          <a:p>
            <a:pPr lvl="0"/>
            <a:r>
              <a:rPr lang="uk-UA" dirty="0" smtClean="0"/>
              <a:t>за </a:t>
            </a:r>
            <a:r>
              <a:rPr lang="uk-UA" dirty="0" err="1"/>
              <a:t>інфографікою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2353</TotalTime>
  <Words>122</Words>
  <Application>Microsoft Office PowerPoint</Application>
  <PresentationFormat>Экран (16:9)</PresentationFormat>
  <Paragraphs>21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5" baseType="lpstr">
      <vt:lpstr>맑은 고딕</vt:lpstr>
      <vt:lpstr>Arial</vt:lpstr>
      <vt:lpstr>Arial Black</vt:lpstr>
      <vt:lpstr>Arial Unicode MS</vt:lpstr>
      <vt:lpstr>Calibri</vt:lpstr>
      <vt:lpstr>Roboto-Regular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133</cp:revision>
  <dcterms:created xsi:type="dcterms:W3CDTF">2016-12-05T23:26:54Z</dcterms:created>
  <dcterms:modified xsi:type="dcterms:W3CDTF">2020-12-06T12:53:17Z</dcterms:modified>
</cp:coreProperties>
</file>