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299" r:id="rId5"/>
    <p:sldId id="312" r:id="rId6"/>
    <p:sldId id="313" r:id="rId7"/>
    <p:sldId id="30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Групуємо іменники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667" y="33762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Пригадуємо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3667" y="1491630"/>
            <a:ext cx="7632848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висловлювання, що складається з двох або кількох речень. Вони мають спільну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тему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пов'язані одне з одним за змістом.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те, про кого або про що йдеться в тексті.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667" y="33762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984" y="951881"/>
            <a:ext cx="7398763" cy="2782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Завдання 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Назви професій: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водій, художник, шофер, ілюстратор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Спільнокореневі слова: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малювання, малюнок; читач, читання;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ілюстрація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ілюстратор; водій, водіння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Синоніми: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водій, шофер; художник, ілюстратор; ілюстрація, малюнок.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4283">
            <a:off x="7478980" y="633979"/>
            <a:ext cx="971144" cy="13212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029727">
            <a:off x="7795149" y="2774611"/>
            <a:ext cx="1222730" cy="130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6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667" y="33762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984" y="951881"/>
            <a:ext cx="73987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Завдання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u="sng" dirty="0" smtClean="0"/>
          </a:p>
          <a:p>
            <a:r>
              <a:rPr lang="uk-UA" u="sng" dirty="0" smtClean="0"/>
              <a:t>Горобець</a:t>
            </a:r>
            <a:r>
              <a:rPr lang="uk-UA" dirty="0" smtClean="0"/>
              <a:t> </a:t>
            </a:r>
            <a:r>
              <a:rPr lang="uk-UA" dirty="0"/>
              <a:t>— пір’я; </a:t>
            </a:r>
            <a:r>
              <a:rPr lang="uk-UA" u="sng" dirty="0"/>
              <a:t>кіт</a:t>
            </a:r>
            <a:r>
              <a:rPr lang="uk-UA" dirty="0"/>
              <a:t> — </a:t>
            </a:r>
            <a:r>
              <a:rPr lang="uk-UA" b="1" dirty="0"/>
              <a:t>шерсть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u="sng" dirty="0" smtClean="0"/>
              <a:t>Художник</a:t>
            </a:r>
            <a:r>
              <a:rPr lang="uk-UA" dirty="0" smtClean="0"/>
              <a:t> </a:t>
            </a:r>
            <a:r>
              <a:rPr lang="uk-UA" dirty="0"/>
              <a:t>— пензлик; </a:t>
            </a:r>
            <a:r>
              <a:rPr lang="uk-UA" u="sng" dirty="0"/>
              <a:t>перукар</a:t>
            </a:r>
            <a:r>
              <a:rPr lang="uk-UA" dirty="0"/>
              <a:t> — </a:t>
            </a:r>
            <a:r>
              <a:rPr lang="uk-UA" b="1" dirty="0"/>
              <a:t>ножиці</a:t>
            </a:r>
            <a:r>
              <a:rPr lang="uk-UA" dirty="0"/>
              <a:t>.</a:t>
            </a:r>
            <a:endParaRPr lang="ru-RU" dirty="0"/>
          </a:p>
          <a:p>
            <a:r>
              <a:rPr lang="uk-UA" u="sng" dirty="0"/>
              <a:t>Письменник</a:t>
            </a:r>
            <a:r>
              <a:rPr lang="uk-UA" dirty="0"/>
              <a:t> — книжка; </a:t>
            </a:r>
            <a:r>
              <a:rPr lang="uk-UA" u="sng" dirty="0"/>
              <a:t>художник</a:t>
            </a:r>
            <a:r>
              <a:rPr lang="uk-UA" dirty="0"/>
              <a:t> — </a:t>
            </a:r>
            <a:r>
              <a:rPr lang="uk-UA" b="1" dirty="0"/>
              <a:t>картина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Молотити </a:t>
            </a:r>
            <a:r>
              <a:rPr lang="uk-UA" dirty="0"/>
              <a:t>— молотьба</a:t>
            </a:r>
            <a:r>
              <a:rPr lang="uk-UA" dirty="0" smtClean="0"/>
              <a:t>; боротися </a:t>
            </a:r>
            <a:r>
              <a:rPr lang="uk-UA" dirty="0"/>
              <a:t>— </a:t>
            </a:r>
            <a:r>
              <a:rPr lang="uk-UA" b="1" dirty="0"/>
              <a:t>боротьба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Голова </a:t>
            </a:r>
            <a:r>
              <a:rPr lang="uk-UA" dirty="0"/>
              <a:t>— капелюх; ноги — </a:t>
            </a:r>
            <a:r>
              <a:rPr lang="uk-UA" b="1" dirty="0"/>
              <a:t>черевики (чоботи…)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u="sng" dirty="0" smtClean="0"/>
              <a:t>Равлик</a:t>
            </a:r>
            <a:r>
              <a:rPr lang="uk-UA" dirty="0" smtClean="0"/>
              <a:t> </a:t>
            </a:r>
            <a:r>
              <a:rPr lang="uk-UA" dirty="0"/>
              <a:t>— повзання; </a:t>
            </a:r>
            <a:r>
              <a:rPr lang="uk-UA" u="sng" dirty="0"/>
              <a:t>коник</a:t>
            </a:r>
            <a:r>
              <a:rPr lang="uk-UA" dirty="0"/>
              <a:t> — </a:t>
            </a:r>
            <a:r>
              <a:rPr lang="uk-UA" b="1" dirty="0"/>
              <a:t>стрибання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Темрява </a:t>
            </a:r>
            <a:r>
              <a:rPr lang="uk-UA" dirty="0"/>
              <a:t>— ніч; світло — </a:t>
            </a:r>
            <a:r>
              <a:rPr lang="uk-UA" b="1" dirty="0"/>
              <a:t>день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Корабель </a:t>
            </a:r>
            <a:r>
              <a:rPr lang="uk-UA" dirty="0"/>
              <a:t>— море; літак — </a:t>
            </a:r>
            <a:r>
              <a:rPr lang="uk-UA" b="1" dirty="0"/>
              <a:t>небо</a:t>
            </a:r>
            <a:r>
              <a:rPr lang="uk-UA" dirty="0"/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598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95486"/>
            <a:ext cx="345890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0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41394" y="651873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тему тексту.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41394" y="1719887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добирати синоніми і </a:t>
            </a:r>
            <a:endParaRPr lang="uk-UA" dirty="0" smtClean="0"/>
          </a:p>
          <a:p>
            <a:pPr lvl="0"/>
            <a:r>
              <a:rPr lang="uk-UA" dirty="0" smtClean="0"/>
              <a:t>антоніми </a:t>
            </a:r>
            <a:r>
              <a:rPr lang="uk-UA" dirty="0"/>
              <a:t>до іменників.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слова </a:t>
            </a:r>
            <a:endParaRPr lang="uk-UA" dirty="0" smtClean="0"/>
          </a:p>
          <a:p>
            <a:pPr lvl="0"/>
            <a:r>
              <a:rPr lang="uk-UA" dirty="0" smtClean="0"/>
              <a:t>об’єднано </a:t>
            </a:r>
            <a:r>
              <a:rPr lang="uk-UA" dirty="0"/>
              <a:t>в групу.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групувати слова за певною ознакою.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2215</TotalTime>
  <Words>233</Words>
  <Application>Microsoft Office PowerPoint</Application>
  <PresentationFormat>Экран (16:9)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115</cp:revision>
  <dcterms:created xsi:type="dcterms:W3CDTF">2016-12-05T23:26:54Z</dcterms:created>
  <dcterms:modified xsi:type="dcterms:W3CDTF">2021-01-30T14:52:08Z</dcterms:modified>
</cp:coreProperties>
</file>