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0"/>
  </p:notesMasterIdLst>
  <p:handoutMasterIdLst>
    <p:handoutMasterId r:id="rId11"/>
  </p:handoutMasterIdLst>
  <p:sldIdLst>
    <p:sldId id="256" r:id="rId4"/>
    <p:sldId id="310" r:id="rId5"/>
    <p:sldId id="320" r:id="rId6"/>
    <p:sldId id="318" r:id="rId7"/>
    <p:sldId id="321" r:id="rId8"/>
    <p:sldId id="292" r:id="rId9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2021-01-30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2021-01-30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784A3-40D8-48F6-BE9C-B857E15F681B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14582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3.xml"/><Relationship Id="rId1" Type="http://schemas.openxmlformats.org/officeDocument/2006/relationships/video" Target="https://www.youtube.com/embed/9IbSWXR9qYk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.xml"/><Relationship Id="rId1" Type="http://schemas.openxmlformats.org/officeDocument/2006/relationships/video" Target="https://www.youtube.com/embed/uje6M_-vPBI" TargetMode="Externa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79512" y="1131590"/>
            <a:ext cx="7848872" cy="847162"/>
          </a:xfrm>
        </p:spPr>
        <p:txBody>
          <a:bodyPr/>
          <a:lstStyle/>
          <a:p>
            <a:endParaRPr lang="uk-UA" sz="3200" dirty="0" smtClean="0">
              <a:solidFill>
                <a:srgbClr val="C00000"/>
              </a:solidFill>
            </a:endParaRPr>
          </a:p>
          <a:p>
            <a:r>
              <a:rPr lang="uk-UA" sz="3200" dirty="0" smtClean="0">
                <a:solidFill>
                  <a:srgbClr val="C00000"/>
                </a:solidFill>
              </a:rPr>
              <a:t>Визначаємо мету текстів</a:t>
            </a:r>
            <a:endParaRPr lang="en-US" altLang="ko-KR" sz="3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131840" y="4083918"/>
            <a:ext cx="28803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413251"/>
            <a:ext cx="63367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/>
              <a:t>Новина́</a:t>
            </a:r>
            <a:r>
              <a:rPr lang="uk-UA" dirty="0" smtClean="0"/>
              <a:t> — повідомлення, у якому стисло викладено </a:t>
            </a:r>
          </a:p>
          <a:p>
            <a:r>
              <a:rPr lang="uk-UA" dirty="0" smtClean="0"/>
              <a:t>ключову інформацію про подію, яка сталася нещодавно.</a:t>
            </a:r>
            <a:endParaRPr lang="uk-UA" dirty="0"/>
          </a:p>
        </p:txBody>
      </p:sp>
      <p:pic>
        <p:nvPicPr>
          <p:cNvPr id="15" name="9IbSWXR9qYk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286000" y="1285875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497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131840" y="4083918"/>
            <a:ext cx="28803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6296" y="51470"/>
            <a:ext cx="1839413" cy="228034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63711"/>
            <a:ext cx="6493562" cy="453620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236296" y="2499742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dirty="0" smtClean="0"/>
              <a:t>Автор ілюстрацій</a:t>
            </a:r>
          </a:p>
          <a:p>
            <a:r>
              <a:rPr lang="uk-UA" sz="1400" dirty="0" smtClean="0"/>
              <a:t>Інга </a:t>
            </a:r>
            <a:r>
              <a:rPr lang="uk-UA" sz="1400" dirty="0" err="1"/>
              <a:t>Леві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7476558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131840" y="4083918"/>
            <a:ext cx="28803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2" name="uje6M_-vPBI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827584" y="339502"/>
            <a:ext cx="7424825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9692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195486"/>
            <a:ext cx="3830832" cy="4627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8087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797740" y="1989959"/>
            <a:ext cx="936104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338121" y="521509"/>
            <a:ext cx="4232136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розрізняю казку, вірш, текст </a:t>
            </a:r>
            <a:endParaRPr lang="uk-UA" dirty="0" smtClean="0"/>
          </a:p>
          <a:p>
            <a:pPr lvl="0"/>
            <a:r>
              <a:rPr lang="uk-UA" dirty="0" smtClean="0"/>
              <a:t>із </a:t>
            </a:r>
            <a:r>
              <a:rPr lang="uk-UA" dirty="0"/>
              <a:t>підручника, новину.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04398" y="2697852"/>
            <a:ext cx="3893507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з якою метою </a:t>
            </a:r>
            <a:endParaRPr lang="uk-UA" dirty="0" smtClean="0"/>
          </a:p>
          <a:p>
            <a:pPr lvl="0"/>
            <a:r>
              <a:rPr lang="uk-UA" dirty="0" smtClean="0"/>
              <a:t>написано </a:t>
            </a:r>
            <a:r>
              <a:rPr lang="uk-UA" dirty="0"/>
              <a:t>текст.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28260" y="1677580"/>
            <a:ext cx="4070883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добирати ілюстрації до </a:t>
            </a:r>
            <a:endParaRPr lang="uk-UA" dirty="0" smtClean="0"/>
          </a:p>
          <a:p>
            <a:pPr lvl="0"/>
            <a:r>
              <a:rPr lang="uk-UA" dirty="0" smtClean="0"/>
              <a:t>текстів</a:t>
            </a:r>
            <a:r>
              <a:rPr lang="uk-UA" dirty="0"/>
              <a:t>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38121" y="3713247"/>
            <a:ext cx="421468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виразно читати, враховуючи </a:t>
            </a:r>
            <a:endParaRPr lang="uk-UA" dirty="0" smtClean="0"/>
          </a:p>
          <a:p>
            <a:pPr lvl="0"/>
            <a:r>
              <a:rPr lang="uk-UA" dirty="0" smtClean="0"/>
              <a:t>мету </a:t>
            </a:r>
            <a:r>
              <a:rPr lang="uk-UA" dirty="0"/>
              <a:t>текстів.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3408</TotalTime>
  <Words>88</Words>
  <Application>Microsoft Office PowerPoint</Application>
  <PresentationFormat>Экран (16:9)</PresentationFormat>
  <Paragraphs>21</Paragraphs>
  <Slides>6</Slides>
  <Notes>1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6</vt:i4>
      </vt:variant>
    </vt:vector>
  </HeadingPairs>
  <TitlesOfParts>
    <vt:vector size="13" baseType="lpstr">
      <vt:lpstr>맑은 고딕</vt:lpstr>
      <vt:lpstr>Arial</vt:lpstr>
      <vt:lpstr>Arial Black</vt:lpstr>
      <vt:lpstr>Arial Unicode MS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171</cp:revision>
  <dcterms:created xsi:type="dcterms:W3CDTF">2016-12-05T23:26:54Z</dcterms:created>
  <dcterms:modified xsi:type="dcterms:W3CDTF">2021-01-30T14:50:26Z</dcterms:modified>
</cp:coreProperties>
</file>