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299" r:id="rId5"/>
    <p:sldId id="312" r:id="rId6"/>
    <p:sldId id="313" r:id="rId7"/>
    <p:sldId id="30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Добираємо 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іменники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Створю</a:t>
            </a:r>
            <a:r>
              <a:rPr lang="uk-UA" sz="2000" b="1" dirty="0" smtClean="0">
                <a:solidFill>
                  <a:srgbClr val="C00000"/>
                </a:solidFill>
              </a:rPr>
              <a:t>ємо новинне повідомлення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43558"/>
            <a:ext cx="6696075" cy="1781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730557"/>
            <a:ext cx="2818728" cy="17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1200"/>
            <a:ext cx="3993876" cy="29746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11510"/>
            <a:ext cx="3459709" cy="211125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3291830"/>
            <a:ext cx="748883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 якої групи тварин належать миші й пацюки?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 живуть миші і пацюки?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 вони активніші – вдень чи вночі?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Хто кмітливіші й хитріші – миші чи пацюки?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749" y="26284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пацюки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55552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миші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6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667" y="33762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3667" y="1779662"/>
            <a:ext cx="73987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Завдання 4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 smtClean="0"/>
          </a:p>
          <a:p>
            <a:r>
              <a:rPr lang="uk-UA" dirty="0" smtClean="0"/>
              <a:t>Миша і пацюк належать до гр</a:t>
            </a:r>
            <a:r>
              <a:rPr lang="uk-UA" b="1" dirty="0" smtClean="0">
                <a:solidFill>
                  <a:schemeClr val="accent1"/>
                </a:solidFill>
              </a:rPr>
              <a:t>и</a:t>
            </a:r>
            <a:r>
              <a:rPr lang="uk-UA" dirty="0" smtClean="0"/>
              <a:t>зунів. Вони ж</a:t>
            </a:r>
            <a:r>
              <a:rPr lang="uk-UA" b="1" dirty="0" smtClean="0">
                <a:solidFill>
                  <a:schemeClr val="accent1"/>
                </a:solidFill>
              </a:rPr>
              <a:t>и</a:t>
            </a:r>
            <a:r>
              <a:rPr lang="uk-UA" dirty="0" smtClean="0"/>
              <a:t>вуть всюди, крім</a:t>
            </a:r>
          </a:p>
          <a:p>
            <a:r>
              <a:rPr lang="uk-UA" b="1" dirty="0" smtClean="0">
                <a:solidFill>
                  <a:schemeClr val="accent1"/>
                </a:solidFill>
              </a:rPr>
              <a:t>А</a:t>
            </a:r>
            <a:r>
              <a:rPr lang="uk-UA" dirty="0" smtClean="0"/>
              <a:t>нтарктиди і </a:t>
            </a:r>
            <a:r>
              <a:rPr lang="uk-UA" b="1" dirty="0" smtClean="0">
                <a:solidFill>
                  <a:schemeClr val="accent1"/>
                </a:solidFill>
              </a:rPr>
              <a:t>П</a:t>
            </a:r>
            <a:r>
              <a:rPr lang="uk-UA" dirty="0" smtClean="0"/>
              <a:t>івнічного </a:t>
            </a:r>
            <a:r>
              <a:rPr lang="uk-UA" b="1" dirty="0" smtClean="0">
                <a:solidFill>
                  <a:schemeClr val="accent1"/>
                </a:solidFill>
              </a:rPr>
              <a:t>п</a:t>
            </a:r>
            <a:r>
              <a:rPr lang="uk-UA" dirty="0" smtClean="0"/>
              <a:t>олюса. Є домашніми шкідниками, </a:t>
            </a:r>
          </a:p>
          <a:p>
            <a:r>
              <a:rPr lang="uk-UA" dirty="0" err="1" smtClean="0"/>
              <a:t>переносять</a:t>
            </a:r>
            <a:r>
              <a:rPr lang="uk-UA" dirty="0" smtClean="0"/>
              <a:t> небе</a:t>
            </a:r>
            <a:r>
              <a:rPr lang="uk-UA" b="1" dirty="0" smtClean="0">
                <a:solidFill>
                  <a:schemeClr val="accent1"/>
                </a:solidFill>
              </a:rPr>
              <a:t>з</a:t>
            </a:r>
            <a:r>
              <a:rPr lang="uk-UA" dirty="0" smtClean="0"/>
              <a:t>печні хвороби.</a:t>
            </a:r>
          </a:p>
          <a:p>
            <a:r>
              <a:rPr lang="uk-UA" dirty="0" smtClean="0"/>
              <a:t>Миші і пацюки — нічні тварини. Вони дуже рухливі. Шви</a:t>
            </a:r>
            <a:r>
              <a:rPr lang="uk-UA" b="1" dirty="0" smtClean="0">
                <a:solidFill>
                  <a:schemeClr val="accent1"/>
                </a:solidFill>
              </a:rPr>
              <a:t>д</a:t>
            </a:r>
            <a:r>
              <a:rPr lang="uk-UA" dirty="0" smtClean="0"/>
              <a:t>ко біга-</a:t>
            </a:r>
          </a:p>
          <a:p>
            <a:r>
              <a:rPr lang="uk-UA" dirty="0" err="1" smtClean="0"/>
              <a:t>ють</a:t>
            </a:r>
            <a:r>
              <a:rPr lang="uk-UA" dirty="0" smtClean="0"/>
              <a:t>, добре </a:t>
            </a:r>
            <a:r>
              <a:rPr lang="uk-UA" dirty="0" err="1" smtClean="0"/>
              <a:t>лазять</a:t>
            </a:r>
            <a:r>
              <a:rPr lang="uk-UA" dirty="0" smtClean="0"/>
              <a:t> по деревах, чіпляючись за кору маленькими</a:t>
            </a:r>
          </a:p>
          <a:p>
            <a:r>
              <a:rPr lang="uk-UA" dirty="0" smtClean="0"/>
              <a:t>кі</a:t>
            </a:r>
            <a:r>
              <a:rPr lang="uk-UA" b="1" dirty="0" smtClean="0">
                <a:solidFill>
                  <a:schemeClr val="accent1"/>
                </a:solidFill>
              </a:rPr>
              <a:t>г</a:t>
            </a:r>
            <a:r>
              <a:rPr lang="uk-UA" dirty="0" smtClean="0"/>
              <a:t>тиками.</a:t>
            </a:r>
          </a:p>
          <a:p>
            <a:r>
              <a:rPr lang="uk-UA" dirty="0" smtClean="0"/>
              <a:t>Пацюки кмітливіші й х</a:t>
            </a:r>
            <a:r>
              <a:rPr lang="uk-UA" b="1" dirty="0" smtClean="0">
                <a:solidFill>
                  <a:schemeClr val="accent1"/>
                </a:solidFill>
              </a:rPr>
              <a:t>и</a:t>
            </a:r>
            <a:r>
              <a:rPr lang="uk-UA" dirty="0" smtClean="0"/>
              <a:t>тріші за мишей.</a:t>
            </a:r>
            <a:endParaRPr lang="uk-UA" u="sng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860" y="267494"/>
            <a:ext cx="3170461" cy="17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95486"/>
            <a:ext cx="3475087" cy="473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0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41394" y="651873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писати новинне </a:t>
            </a:r>
            <a:endParaRPr lang="uk-UA" dirty="0" smtClean="0"/>
          </a:p>
          <a:p>
            <a:pPr lvl="0"/>
            <a:r>
              <a:rPr lang="uk-UA" dirty="0" smtClean="0"/>
              <a:t>повідомлення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утворювати спільнокореневі </a:t>
            </a:r>
            <a:endParaRPr lang="uk-UA" dirty="0" smtClean="0"/>
          </a:p>
          <a:p>
            <a:pPr lvl="0"/>
            <a:r>
              <a:rPr lang="uk-UA" dirty="0" smtClean="0"/>
              <a:t>іменники </a:t>
            </a:r>
            <a:r>
              <a:rPr lang="uk-UA" dirty="0"/>
              <a:t>від прикметників та дієслів.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відповідати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текстом.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9644" y="3768985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яку букву треба писати в слові і чому.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2236</TotalTime>
  <Words>178</Words>
  <Application>Microsoft Office PowerPoint</Application>
  <PresentationFormat>Экран (16:9)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118</cp:revision>
  <dcterms:created xsi:type="dcterms:W3CDTF">2016-12-05T23:26:54Z</dcterms:created>
  <dcterms:modified xsi:type="dcterms:W3CDTF">2021-01-30T14:47:48Z</dcterms:modified>
</cp:coreProperties>
</file>