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10"/>
  </p:notesMasterIdLst>
  <p:handoutMasterIdLst>
    <p:handoutMasterId r:id="rId11"/>
  </p:handoutMasterIdLst>
  <p:sldIdLst>
    <p:sldId id="256" r:id="rId4"/>
    <p:sldId id="318" r:id="rId5"/>
    <p:sldId id="317" r:id="rId6"/>
    <p:sldId id="323" r:id="rId7"/>
    <p:sldId id="321" r:id="rId8"/>
    <p:sldId id="324" r:id="rId9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771B"/>
    <a:srgbClr val="2A8663"/>
    <a:srgbClr val="FE51C2"/>
    <a:srgbClr val="D33530"/>
    <a:srgbClr val="FF62BC"/>
    <a:srgbClr val="FFF500"/>
    <a:srgbClr val="E663E2"/>
    <a:srgbClr val="F9AA4C"/>
    <a:srgbClr val="E6E6E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82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738" y="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2021-04-11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2021-04-11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2869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21022017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7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6.xml"/><Relationship Id="rId16" Type="http://schemas.openxmlformats.org/officeDocument/2006/relationships/slideLayout" Target="../slideLayouts/slideLayout20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  <p:sldLayoutId id="2147483675" r:id="rId4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ree-powerpoint-templates-design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/>
          </p:cNvPr>
          <p:cNvSpPr txBox="1"/>
          <p:nvPr/>
        </p:nvSpPr>
        <p:spPr>
          <a:xfrm>
            <a:off x="-612576" y="4876006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До підручника «Українська мова та читання. 3 клас» (О. Л. Іщенко, А. Ю. 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І</a:t>
            </a:r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щенко). Видавництво «Літера». </a:t>
            </a:r>
            <a:r>
              <a:rPr lang="en-US" altLang="ko-KR" sz="800" b="1" dirty="0">
                <a:solidFill>
                  <a:schemeClr val="bg1"/>
                </a:solidFill>
                <a:cs typeface="Arial" pitchFamily="34" charset="0"/>
              </a:rPr>
              <a:t>©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 Іщенко О. Л., 2020</a:t>
            </a:r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  <a:p>
            <a:pPr algn="ctr"/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15616" y="1059582"/>
            <a:ext cx="7992888" cy="580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uk-UA" sz="3200" b="1" dirty="0" smtClean="0">
                <a:solidFill>
                  <a:srgbClr val="C00000"/>
                </a:solidFill>
                <a:latin typeface="+mj-lt"/>
                <a:cs typeface="Arial" pitchFamily="34" charset="0"/>
              </a:rPr>
              <a:t>Визначаємо час дієслова</a:t>
            </a:r>
            <a:endParaRPr lang="uk-UA" sz="3200" b="1" dirty="0">
              <a:solidFill>
                <a:srgbClr val="C00000"/>
              </a:solidFill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1841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2427734"/>
            <a:ext cx="2952909" cy="213970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733" y="140268"/>
            <a:ext cx="2880610" cy="220006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432122"/>
            <a:ext cx="3136787" cy="381642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91434" y="4567436"/>
            <a:ext cx="2952909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400" dirty="0"/>
              <a:t>Козаки з кобзою. 18 </a:t>
            </a:r>
            <a:r>
              <a:rPr lang="ru-RU" sz="1400" dirty="0" err="1" smtClean="0"/>
              <a:t>століття</a:t>
            </a:r>
            <a:endParaRPr lang="ru-RU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827584" y="1995686"/>
            <a:ext cx="2952909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400" dirty="0" err="1" smtClean="0"/>
              <a:t>Бандурка</a:t>
            </a:r>
            <a:r>
              <a:rPr lang="ru-RU" sz="1400" dirty="0" smtClean="0"/>
              <a:t> (</a:t>
            </a:r>
            <a:r>
              <a:rPr lang="ru-RU" sz="1400" dirty="0" err="1" smtClean="0"/>
              <a:t>мамаєва</a:t>
            </a:r>
            <a:r>
              <a:rPr lang="ru-RU" sz="1400" dirty="0" smtClean="0"/>
              <a:t> кобза)</a:t>
            </a:r>
            <a:endParaRPr lang="ru-RU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4788024" y="4248546"/>
            <a:ext cx="31367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err="1"/>
              <a:t>Віктор</a:t>
            </a:r>
            <a:r>
              <a:rPr lang="ru-RU" sz="1400" dirty="0"/>
              <a:t>  </a:t>
            </a:r>
            <a:r>
              <a:rPr lang="ru-RU" sz="1400" dirty="0" err="1" smtClean="0"/>
              <a:t>Шаталін</a:t>
            </a:r>
            <a:r>
              <a:rPr lang="ru-RU" sz="1400" dirty="0" smtClean="0"/>
              <a:t>. </a:t>
            </a:r>
            <a:r>
              <a:rPr lang="ru-RU" sz="1400" dirty="0" err="1"/>
              <a:t>Пісня</a:t>
            </a:r>
            <a:r>
              <a:rPr lang="ru-RU" sz="1400" dirty="0"/>
              <a:t> бандуриста.</a:t>
            </a:r>
          </a:p>
        </p:txBody>
      </p:sp>
    </p:spTree>
    <p:extLst>
      <p:ext uri="{BB962C8B-B14F-4D97-AF65-F5344CB8AC3E}">
        <p14:creationId xmlns:p14="http://schemas.microsoft.com/office/powerpoint/2010/main" val="41460951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51470"/>
            <a:ext cx="3048595" cy="51435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51470"/>
            <a:ext cx="3456384" cy="5081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84119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63888" y="1717239"/>
            <a:ext cx="1368152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uk-UA" dirty="0" smtClean="0"/>
              <a:t>Бандура</a:t>
            </a:r>
            <a:endParaRPr lang="ru-RU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 flipH="1" flipV="1">
            <a:off x="2555776" y="987574"/>
            <a:ext cx="1152128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1763688" y="608657"/>
            <a:ext cx="2304256" cy="369332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uk-UA" dirty="0" smtClean="0"/>
              <a:t>Сестра кобзи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788024" y="555526"/>
            <a:ext cx="2304256" cy="369332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uk-UA" dirty="0" smtClean="0"/>
              <a:t>Весела</a:t>
            </a:r>
            <a:endParaRPr lang="ru-RU" dirty="0"/>
          </a:p>
        </p:txBody>
      </p:sp>
      <p:cxnSp>
        <p:nvCxnSpPr>
          <p:cNvPr id="8" name="Прямая соединительная линия 7"/>
          <p:cNvCxnSpPr>
            <a:endCxn id="6" idx="2"/>
          </p:cNvCxnSpPr>
          <p:nvPr/>
        </p:nvCxnSpPr>
        <p:spPr>
          <a:xfrm flipV="1">
            <a:off x="4644008" y="924858"/>
            <a:ext cx="1296144" cy="7827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4644008" y="2096156"/>
            <a:ext cx="1080120" cy="8356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14298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3768" y="195486"/>
            <a:ext cx="3721968" cy="4836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71048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833744" y="1953955"/>
            <a:ext cx="864096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411448" y="551006"/>
            <a:ext cx="4082855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вчуся складати схему і </a:t>
            </a:r>
            <a:endParaRPr lang="uk-UA" dirty="0" smtClean="0"/>
          </a:p>
          <a:p>
            <a:pPr lvl="0"/>
            <a:r>
              <a:rPr lang="uk-UA" dirty="0" smtClean="0"/>
              <a:t>розповідати </a:t>
            </a:r>
            <a:r>
              <a:rPr lang="uk-UA" dirty="0"/>
              <a:t>за схемою.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499983" y="1796332"/>
            <a:ext cx="3833458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знайти дієслова в тексті.</a:t>
            </a:r>
            <a:endParaRPr lang="ru-RU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542123" y="2675456"/>
            <a:ext cx="3728079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вчуся визначати час дієслів.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474363" y="3760752"/>
            <a:ext cx="3909639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вчуся змінювати дієслова </a:t>
            </a:r>
            <a:endParaRPr lang="uk-UA" dirty="0" smtClean="0"/>
          </a:p>
          <a:p>
            <a:pPr lvl="0"/>
            <a:r>
              <a:rPr lang="uk-UA" dirty="0" smtClean="0"/>
              <a:t>за часами і числами.</a:t>
            </a:r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>
                <a:solidFill>
                  <a:srgbClr val="C00000"/>
                </a:solidFill>
              </a:rPr>
              <a:t>Перевіряю себе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386029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6351</TotalTime>
  <Words>91</Words>
  <Application>Microsoft Office PowerPoint</Application>
  <PresentationFormat>Экран (16:9)</PresentationFormat>
  <Paragraphs>19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6</vt:i4>
      </vt:variant>
    </vt:vector>
  </HeadingPairs>
  <TitlesOfParts>
    <vt:vector size="13" baseType="lpstr">
      <vt:lpstr>맑은 고딕</vt:lpstr>
      <vt:lpstr>Arial</vt:lpstr>
      <vt:lpstr>Arial Black</vt:lpstr>
      <vt:lpstr>Arial Unicode MS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195</cp:revision>
  <dcterms:created xsi:type="dcterms:W3CDTF">2016-12-05T23:26:54Z</dcterms:created>
  <dcterms:modified xsi:type="dcterms:W3CDTF">2021-04-11T16:13:27Z</dcterms:modified>
</cp:coreProperties>
</file>