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8" r:id="rId5"/>
    <p:sldId id="317" r:id="rId6"/>
    <p:sldId id="321" r:id="rId7"/>
    <p:sldId id="325" r:id="rId8"/>
    <p:sldId id="324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0220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Визначаємо </a:t>
            </a: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ідею плаката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9502"/>
            <a:ext cx="5340943" cy="36518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87474"/>
            <a:ext cx="2938055" cy="415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5486"/>
            <a:ext cx="3888432" cy="48574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059582"/>
            <a:ext cx="3901291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67494"/>
            <a:ext cx="588645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04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694587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Roboto-Regular"/>
              </a:rPr>
              <a:t>Зробимо наше довкілля чистим і приємним для життя. Після відпочинку на природі збирайте сміття. Гасіть багаття. </a:t>
            </a:r>
          </a:p>
          <a:p>
            <a:r>
              <a:rPr lang="uk-UA" sz="2000" dirty="0" smtClean="0">
                <a:latin typeface="Roboto-Regular"/>
              </a:rPr>
              <a:t>Не викидайте батарейки у смітник, а здавайте на переробку.</a:t>
            </a:r>
            <a:endParaRPr lang="uk-UA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33950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C00000"/>
                </a:solidFill>
              </a:rPr>
              <a:t>Перевірте себе: вправа 5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092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1448" y="551006"/>
            <a:ext cx="408285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плакат.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99983" y="1796332"/>
            <a:ext cx="38334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розуміти зміст плаката, </a:t>
            </a:r>
            <a:endParaRPr lang="uk-UA" dirty="0" smtClean="0"/>
          </a:p>
          <a:p>
            <a:pPr lvl="0"/>
            <a:r>
              <a:rPr lang="uk-UA" dirty="0" smtClean="0"/>
              <a:t>визначати </a:t>
            </a:r>
            <a:r>
              <a:rPr lang="uk-UA" dirty="0"/>
              <a:t>його ідею.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542123" y="2675456"/>
            <a:ext cx="372807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пишеться НЕ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дієсловами.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4363" y="3760752"/>
            <a:ext cx="39096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редагувати текст.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6029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6384</TotalTime>
  <Words>111</Words>
  <Application>Microsoft Office PowerPoint</Application>
  <PresentationFormat>Экран (16:9)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Roboto-Regular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199</cp:revision>
  <dcterms:created xsi:type="dcterms:W3CDTF">2016-12-05T23:26:54Z</dcterms:created>
  <dcterms:modified xsi:type="dcterms:W3CDTF">2021-04-11T17:48:47Z</dcterms:modified>
</cp:coreProperties>
</file>