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21" r:id="rId5"/>
    <p:sldId id="319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B33"/>
    <a:srgbClr val="2A8663"/>
    <a:srgbClr val="FE51C2"/>
    <a:srgbClr val="D33530"/>
    <a:srgbClr val="FF62BC"/>
    <a:srgbClr val="FFF500"/>
    <a:srgbClr val="E663E2"/>
    <a:srgbClr val="F9AA4C"/>
    <a:srgbClr val="E6E6E6"/>
    <a:srgbClr val="EC7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Порівнюємо </a:t>
            </a: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тексти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5486"/>
            <a:ext cx="1728192" cy="24678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5486"/>
            <a:ext cx="1894709" cy="24678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859782"/>
            <a:ext cx="5789957" cy="2111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2859781"/>
            <a:ext cx="2962708" cy="211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1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23478"/>
            <a:ext cx="3628995" cy="482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23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1371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розрізняю легенду, статтю з енциклопедії, рекламне оголошення.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тему і мету текстів.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розрізняти факти і вигадку.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42068" y="3760752"/>
            <a:ext cx="413758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розповідь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основі різних джерел.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6011</TotalTime>
  <Words>79</Words>
  <Application>Microsoft Office PowerPoint</Application>
  <PresentationFormat>Экран (16:9)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200</cp:revision>
  <dcterms:created xsi:type="dcterms:W3CDTF">2016-12-05T23:26:54Z</dcterms:created>
  <dcterms:modified xsi:type="dcterms:W3CDTF">2021-04-11T17:09:07Z</dcterms:modified>
</cp:coreProperties>
</file>