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3"/>
  </p:notesMasterIdLst>
  <p:handoutMasterIdLst>
    <p:handoutMasterId r:id="rId14"/>
  </p:handoutMasterIdLst>
  <p:sldIdLst>
    <p:sldId id="299" r:id="rId4"/>
    <p:sldId id="300" r:id="rId5"/>
    <p:sldId id="287" r:id="rId6"/>
    <p:sldId id="304" r:id="rId7"/>
    <p:sldId id="298" r:id="rId8"/>
    <p:sldId id="309" r:id="rId9"/>
    <p:sldId id="310" r:id="rId10"/>
    <p:sldId id="303" r:id="rId11"/>
    <p:sldId id="292" r:id="rId1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2020-09-12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2020-09-12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Які </a:t>
            </a:r>
            <a:r>
              <a:rPr lang="uk-UA" b="1" dirty="0" smtClean="0"/>
              <a:t>бувають </a:t>
            </a:r>
          </a:p>
          <a:p>
            <a:r>
              <a:rPr lang="uk-UA" b="1" dirty="0" smtClean="0"/>
              <a:t>дорожні знаки?</a:t>
            </a:r>
            <a:endParaRPr lang="en-US" altLang="ko-K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531322" y="2035029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38329" y="2174511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204" y="1193712"/>
            <a:ext cx="3744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У чому перевага </a:t>
            </a:r>
          </a:p>
          <a:p>
            <a:r>
              <a:rPr lang="uk-UA" sz="2400" b="1" dirty="0" smtClean="0"/>
              <a:t>знаків перед словами?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1591889" y="2811953"/>
            <a:ext cx="2926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Які є групи </a:t>
            </a:r>
          </a:p>
          <a:p>
            <a:r>
              <a:rPr lang="uk-UA" sz="2400" b="1" dirty="0" smtClean="0"/>
              <a:t>дорожніх знаків?</a:t>
            </a:r>
            <a:endParaRPr lang="ru-RU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5633172" y="2844594"/>
            <a:ext cx="3091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Розпізнаємо </a:t>
            </a:r>
          </a:p>
          <a:p>
            <a:r>
              <a:rPr lang="uk-UA" sz="2400" b="1" dirty="0" smtClean="0"/>
              <a:t>дорожні знаки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685148" y="1128391"/>
            <a:ext cx="3047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Як виникли </a:t>
            </a:r>
          </a:p>
          <a:p>
            <a:r>
              <a:rPr lang="uk-UA" sz="2400" b="1" dirty="0" smtClean="0"/>
              <a:t>дорожні знаки?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57922"/>
            <a:ext cx="7272808" cy="5052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60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95486"/>
            <a:ext cx="7609766" cy="427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546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23478"/>
            <a:ext cx="7209831" cy="498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214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23478"/>
            <a:ext cx="7059661" cy="4882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464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0"/>
            <a:ext cx="3888432" cy="50166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96136" y="1131590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Знаки сервісу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74720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33703" y="225782"/>
            <a:ext cx="9144000" cy="366928"/>
          </a:xfrm>
        </p:spPr>
        <p:txBody>
          <a:bodyPr/>
          <a:lstStyle/>
          <a:p>
            <a:r>
              <a:rPr lang="uk-UA" altLang="ko-KR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Думаємо. Пишемо. Обговорюємо</a:t>
            </a:r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33737" y="1376066"/>
            <a:ext cx="3661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</a:rPr>
              <a:t>.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771550"/>
            <a:ext cx="3102354" cy="404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45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32348" y="435383"/>
            <a:ext cx="3812060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чому </a:t>
            </a:r>
            <a:endParaRPr lang="uk-UA" dirty="0" smtClean="0"/>
          </a:p>
          <a:p>
            <a:pPr lvl="0"/>
            <a:r>
              <a:rPr lang="uk-UA" dirty="0" smtClean="0"/>
              <a:t>використовують </a:t>
            </a:r>
            <a:r>
              <a:rPr lang="uk-UA" dirty="0"/>
              <a:t>дорожні знаки, </a:t>
            </a:r>
            <a:endParaRPr lang="uk-UA" dirty="0" smtClean="0"/>
          </a:p>
          <a:p>
            <a:pPr lvl="0"/>
            <a:r>
              <a:rPr lang="uk-UA" dirty="0" smtClean="0"/>
              <a:t>а </a:t>
            </a:r>
            <a:r>
              <a:rPr lang="uk-UA" dirty="0"/>
              <a:t>не текстові повідомлення. 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360216" y="1552559"/>
            <a:ext cx="4243236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розумію, навіщо потрібні </a:t>
            </a:r>
            <a:endParaRPr lang="uk-UA" dirty="0" smtClean="0"/>
          </a:p>
          <a:p>
            <a:pPr lvl="0"/>
            <a:r>
              <a:rPr lang="uk-UA" dirty="0" smtClean="0"/>
              <a:t>дорожні знаки, і стараюся </a:t>
            </a:r>
            <a:r>
              <a:rPr lang="uk-UA" dirty="0" err="1" smtClean="0"/>
              <a:t>запам'ята</a:t>
            </a:r>
            <a:r>
              <a:rPr lang="uk-UA" dirty="0" smtClean="0"/>
              <a:t>-</a:t>
            </a:r>
          </a:p>
          <a:p>
            <a:pPr lvl="0"/>
            <a:r>
              <a:rPr lang="uk-UA" dirty="0" smtClean="0"/>
              <a:t>ти їхнє значення.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73577" y="2616138"/>
            <a:ext cx="404162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що спільного </a:t>
            </a:r>
            <a:endParaRPr lang="uk-UA" dirty="0" smtClean="0"/>
          </a:p>
          <a:p>
            <a:pPr lvl="0"/>
            <a:r>
              <a:rPr lang="uk-UA" dirty="0" smtClean="0"/>
              <a:t>в </a:t>
            </a:r>
            <a:r>
              <a:rPr lang="uk-UA" dirty="0"/>
              <a:t>кожній групі дорожніх знаків.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14877" y="3760752"/>
            <a:ext cx="4002583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розподілити дорожні знаки по групах.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</TotalTime>
  <Words>114</Words>
  <Application>Microsoft Office PowerPoint</Application>
  <PresentationFormat>Экран (16:9)</PresentationFormat>
  <Paragraphs>33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맑은 고딕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126</cp:revision>
  <dcterms:created xsi:type="dcterms:W3CDTF">2016-12-05T23:26:54Z</dcterms:created>
  <dcterms:modified xsi:type="dcterms:W3CDTF">2020-09-12T07:31:34Z</dcterms:modified>
</cp:coreProperties>
</file>