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9"/>
  </p:notesMasterIdLst>
  <p:handoutMasterIdLst>
    <p:handoutMasterId r:id="rId20"/>
  </p:handoutMasterIdLst>
  <p:sldIdLst>
    <p:sldId id="299" r:id="rId4"/>
    <p:sldId id="300" r:id="rId5"/>
    <p:sldId id="316" r:id="rId6"/>
    <p:sldId id="317" r:id="rId7"/>
    <p:sldId id="312" r:id="rId8"/>
    <p:sldId id="311" r:id="rId9"/>
    <p:sldId id="313" r:id="rId10"/>
    <p:sldId id="304" r:id="rId11"/>
    <p:sldId id="315" r:id="rId12"/>
    <p:sldId id="287" r:id="rId13"/>
    <p:sldId id="309" r:id="rId14"/>
    <p:sldId id="314" r:id="rId15"/>
    <p:sldId id="310" r:id="rId16"/>
    <p:sldId id="303" r:id="rId17"/>
    <p:sldId id="292" r:id="rId1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2020-09-12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2020-09-12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 переходити </a:t>
            </a:r>
          </a:p>
          <a:p>
            <a:r>
              <a:rPr lang="uk-UA" b="1" dirty="0" smtClean="0"/>
              <a:t>дорогу </a:t>
            </a:r>
          </a:p>
          <a:p>
            <a:r>
              <a:rPr lang="uk-UA" b="1" dirty="0" smtClean="0"/>
              <a:t>на перехресті?</a:t>
            </a:r>
            <a:endParaRPr lang="en-US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531322" y="2035029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38329" y="2174511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95486"/>
            <a:ext cx="6552728" cy="43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74059"/>
            <a:ext cx="4176464" cy="5037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123478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Гальмівний шлях</a:t>
            </a:r>
            <a:r>
              <a:rPr lang="uk-UA" dirty="0" smtClean="0"/>
              <a:t> — відстань, яку проходить транспортний </a:t>
            </a:r>
          </a:p>
          <a:p>
            <a:r>
              <a:rPr lang="uk-UA" dirty="0" smtClean="0"/>
              <a:t>засіб під час екстреного </a:t>
            </a:r>
          </a:p>
          <a:p>
            <a:r>
              <a:rPr lang="uk-UA" dirty="0" smtClean="0"/>
              <a:t>гальмування від натискання на педаль, рукоятку до місця його зупинки.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1851670"/>
            <a:ext cx="2691185" cy="317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6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95486"/>
            <a:ext cx="813690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EC771B"/>
                </a:solidFill>
              </a:rPr>
              <a:t>Алгоритм переходу проїзної частини </a:t>
            </a:r>
            <a:endParaRPr lang="uk-UA" b="1" dirty="0" smtClean="0">
              <a:solidFill>
                <a:srgbClr val="EC771B"/>
              </a:solidFill>
            </a:endParaRPr>
          </a:p>
          <a:p>
            <a:r>
              <a:rPr lang="uk-UA" b="1" dirty="0" smtClean="0">
                <a:solidFill>
                  <a:srgbClr val="EC771B"/>
                </a:solidFill>
              </a:rPr>
              <a:t>в </a:t>
            </a:r>
            <a:r>
              <a:rPr lang="uk-UA" b="1" dirty="0">
                <a:solidFill>
                  <a:srgbClr val="EC771B"/>
                </a:solidFill>
              </a:rPr>
              <a:t>зоні </a:t>
            </a:r>
            <a:r>
              <a:rPr lang="uk-UA" b="1" dirty="0" smtClean="0">
                <a:solidFill>
                  <a:srgbClr val="EC771B"/>
                </a:solidFill>
              </a:rPr>
              <a:t>регульованого пішохідного переходу </a:t>
            </a:r>
            <a:r>
              <a:rPr lang="uk-UA" b="1" dirty="0">
                <a:solidFill>
                  <a:srgbClr val="EC771B"/>
                </a:solidFill>
              </a:rPr>
              <a:t>на </a:t>
            </a:r>
            <a:r>
              <a:rPr lang="uk-UA" b="1" dirty="0" smtClean="0">
                <a:solidFill>
                  <a:srgbClr val="EC771B"/>
                </a:solidFill>
              </a:rPr>
              <a:t>перехресті</a:t>
            </a:r>
          </a:p>
          <a:p>
            <a:endParaRPr lang="ru-RU" dirty="0"/>
          </a:p>
          <a:p>
            <a:r>
              <a:rPr lang="uk-UA" dirty="0"/>
              <a:t>1. Зупинитися на краю тротуару.</a:t>
            </a:r>
            <a:endParaRPr lang="ru-RU" dirty="0"/>
          </a:p>
          <a:p>
            <a:r>
              <a:rPr lang="uk-UA" dirty="0"/>
              <a:t>2. Подивитися на світлофор на протилежному боці дороги.</a:t>
            </a:r>
            <a:endParaRPr lang="ru-RU" dirty="0"/>
          </a:p>
          <a:p>
            <a:r>
              <a:rPr lang="uk-UA" dirty="0"/>
              <a:t>3. Дочекатися зеленого сигналу світлофора.</a:t>
            </a:r>
            <a:endParaRPr lang="ru-RU" dirty="0"/>
          </a:p>
          <a:p>
            <a:r>
              <a:rPr lang="uk-UA" dirty="0"/>
              <a:t>4. Переконатися, що транспортні засоби зупинилися.</a:t>
            </a:r>
            <a:endParaRPr lang="ru-RU" dirty="0"/>
          </a:p>
          <a:p>
            <a:r>
              <a:rPr lang="uk-UA" dirty="0"/>
              <a:t>5. Подивитися наліво і назад (щоб побачити транспорт, який повертає), </a:t>
            </a:r>
            <a:endParaRPr lang="uk-UA" dirty="0" smtClean="0"/>
          </a:p>
          <a:p>
            <a:r>
              <a:rPr lang="uk-UA" dirty="0" err="1" smtClean="0"/>
              <a:t>нараво</a:t>
            </a:r>
            <a:r>
              <a:rPr lang="uk-UA" dirty="0"/>
              <a:t>, потім знову наліво.</a:t>
            </a:r>
            <a:endParaRPr lang="ru-RU" dirty="0"/>
          </a:p>
          <a:p>
            <a:r>
              <a:rPr lang="uk-UA" dirty="0"/>
              <a:t>6. Перейти, контролюючи рух транспорту по обидва боки.</a:t>
            </a:r>
            <a:endParaRPr lang="ru-RU" dirty="0"/>
          </a:p>
          <a:p>
            <a:r>
              <a:rPr lang="uk-UA" dirty="0"/>
              <a:t>7. Пропустити спецтранспорт (швидку, пожежну).</a:t>
            </a:r>
            <a:endParaRPr lang="ru-RU" dirty="0"/>
          </a:p>
          <a:p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3075806"/>
            <a:ext cx="2736304" cy="153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37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95486"/>
            <a:ext cx="81369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EC771B"/>
                </a:solidFill>
              </a:rPr>
              <a:t>Алгоритм переходу проїзної частини </a:t>
            </a:r>
            <a:endParaRPr lang="uk-UA" b="1" dirty="0" smtClean="0">
              <a:solidFill>
                <a:srgbClr val="EC771B"/>
              </a:solidFill>
            </a:endParaRPr>
          </a:p>
          <a:p>
            <a:r>
              <a:rPr lang="uk-UA" b="1" dirty="0" smtClean="0">
                <a:solidFill>
                  <a:srgbClr val="EC771B"/>
                </a:solidFill>
              </a:rPr>
              <a:t>в </a:t>
            </a:r>
            <a:r>
              <a:rPr lang="uk-UA" b="1" dirty="0">
                <a:solidFill>
                  <a:srgbClr val="EC771B"/>
                </a:solidFill>
              </a:rPr>
              <a:t>зоні нерегульованого </a:t>
            </a:r>
            <a:r>
              <a:rPr lang="uk-UA" b="1" dirty="0" smtClean="0">
                <a:solidFill>
                  <a:srgbClr val="EC771B"/>
                </a:solidFill>
              </a:rPr>
              <a:t>пішохідного переходу </a:t>
            </a:r>
            <a:r>
              <a:rPr lang="uk-UA" b="1" dirty="0">
                <a:solidFill>
                  <a:srgbClr val="EC771B"/>
                </a:solidFill>
              </a:rPr>
              <a:t>на </a:t>
            </a:r>
            <a:r>
              <a:rPr lang="uk-UA" b="1" dirty="0" smtClean="0">
                <a:solidFill>
                  <a:srgbClr val="EC771B"/>
                </a:solidFill>
              </a:rPr>
              <a:t>перехресті</a:t>
            </a:r>
          </a:p>
          <a:p>
            <a:endParaRPr lang="ru-RU" dirty="0"/>
          </a:p>
          <a:p>
            <a:r>
              <a:rPr lang="uk-UA" dirty="0"/>
              <a:t>1. Зупинитися на краю тротуару.</a:t>
            </a:r>
            <a:endParaRPr lang="ru-RU" dirty="0"/>
          </a:p>
          <a:p>
            <a:r>
              <a:rPr lang="uk-UA" dirty="0"/>
              <a:t>2. Подивитися наліво і назад, направо, потім знову наліво.</a:t>
            </a:r>
            <a:endParaRPr lang="ru-RU" dirty="0"/>
          </a:p>
          <a:p>
            <a:r>
              <a:rPr lang="uk-UA" dirty="0"/>
              <a:t>3. Якщо немає транспортних засобів, здійснити перехід, контролюючи рух транспорту з обох сторін.</a:t>
            </a:r>
            <a:endParaRPr lang="ru-RU" dirty="0"/>
          </a:p>
          <a:p>
            <a:r>
              <a:rPr lang="uk-UA" dirty="0"/>
              <a:t>4. Стежити за транспортним засобом, який повертає (водій зобов'язаний пропустити пішохода, але водії не завжди дисципліновані).</a:t>
            </a:r>
            <a:endParaRPr lang="ru-RU" dirty="0"/>
          </a:p>
          <a:p>
            <a:r>
              <a:rPr lang="uk-UA" dirty="0"/>
              <a:t>5. Пропустити спецтранспорт.</a:t>
            </a:r>
            <a:endParaRPr lang="ru-RU" dirty="0"/>
          </a:p>
          <a:p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2859782"/>
            <a:ext cx="2822943" cy="144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20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366928"/>
          </a:xfrm>
        </p:spPr>
        <p:txBody>
          <a:bodyPr/>
          <a:lstStyle/>
          <a:p>
            <a:r>
              <a:rPr lang="uk-UA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Думаємо. Пишемо. Обговорюємо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3737" y="1376066"/>
            <a:ext cx="36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981" y="699542"/>
            <a:ext cx="3096344" cy="37979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839984"/>
            <a:ext cx="3573806" cy="248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83429" y="693146"/>
            <a:ext cx="3812060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які бувають перехрестя.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17117" y="1686689"/>
            <a:ext cx="424323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чому на перехрестях </a:t>
            </a:r>
            <a:endParaRPr lang="uk-UA" dirty="0" smtClean="0"/>
          </a:p>
          <a:p>
            <a:pPr lvl="0"/>
            <a:r>
              <a:rPr lang="uk-UA" dirty="0" smtClean="0"/>
              <a:t>треба </a:t>
            </a:r>
            <a:r>
              <a:rPr lang="uk-UA" dirty="0"/>
              <a:t>бути особливо уважними.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73577" y="2616138"/>
            <a:ext cx="40416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 переходити дорогу на </a:t>
            </a:r>
            <a:endParaRPr lang="uk-UA" dirty="0" smtClean="0"/>
          </a:p>
          <a:p>
            <a:pPr lvl="0"/>
            <a:r>
              <a:rPr lang="uk-UA" dirty="0" smtClean="0"/>
              <a:t>регульованому </a:t>
            </a:r>
            <a:r>
              <a:rPr lang="uk-UA" dirty="0"/>
              <a:t>і нерегульованому </a:t>
            </a:r>
            <a:endParaRPr lang="uk-UA" dirty="0" smtClean="0"/>
          </a:p>
          <a:p>
            <a:pPr lvl="0"/>
            <a:r>
              <a:rPr lang="uk-UA" dirty="0" smtClean="0"/>
              <a:t>перехресті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11651" y="3642561"/>
            <a:ext cx="40025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як колір одягу допоможе підвищити безпеку в темний </a:t>
            </a:r>
            <a:endParaRPr lang="uk-UA" dirty="0" smtClean="0"/>
          </a:p>
          <a:p>
            <a:pPr lvl="0"/>
            <a:r>
              <a:rPr lang="uk-UA" dirty="0" smtClean="0"/>
              <a:t>час </a:t>
            </a:r>
            <a:r>
              <a:rPr lang="uk-UA" dirty="0"/>
              <a:t>доби.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06917" y="790059"/>
            <a:ext cx="3744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Повторюємо правила дорожнього руху і </a:t>
            </a:r>
          </a:p>
          <a:p>
            <a:r>
              <a:rPr lang="uk-UA" sz="2400" b="1" dirty="0" smtClean="0"/>
              <a:t>дорожні знаки.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587407" y="2670175"/>
            <a:ext cx="3212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Як </a:t>
            </a:r>
            <a:r>
              <a:rPr lang="uk-UA" sz="2400" b="1" dirty="0"/>
              <a:t>переходити </a:t>
            </a:r>
            <a:endParaRPr lang="uk-UA" sz="2400" b="1" dirty="0" smtClean="0"/>
          </a:p>
          <a:p>
            <a:r>
              <a:rPr lang="uk-UA" sz="2400" b="1" dirty="0" smtClean="0"/>
              <a:t>дорогу </a:t>
            </a:r>
            <a:r>
              <a:rPr lang="uk-UA" sz="2400" b="1" dirty="0"/>
              <a:t>на </a:t>
            </a:r>
            <a:endParaRPr lang="uk-UA" sz="2400" b="1" dirty="0" smtClean="0"/>
          </a:p>
          <a:p>
            <a:r>
              <a:rPr lang="uk-UA" sz="2400" b="1" dirty="0" smtClean="0"/>
              <a:t>регульованому </a:t>
            </a:r>
            <a:r>
              <a:rPr lang="uk-UA" sz="2400" b="1" dirty="0"/>
              <a:t>і </a:t>
            </a:r>
            <a:endParaRPr lang="uk-UA" sz="2400" b="1" dirty="0" smtClean="0"/>
          </a:p>
          <a:p>
            <a:r>
              <a:rPr lang="uk-UA" sz="2400" b="1" dirty="0" smtClean="0"/>
              <a:t>нерегульованому </a:t>
            </a:r>
          </a:p>
          <a:p>
            <a:r>
              <a:rPr lang="uk-UA" sz="2400" b="1" dirty="0" smtClean="0"/>
              <a:t>перехресті?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69659"/>
            <a:ext cx="32266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/>
              <a:t>Як колір </a:t>
            </a:r>
            <a:r>
              <a:rPr lang="uk-UA" sz="2400" b="1" dirty="0"/>
              <a:t>одягу </a:t>
            </a:r>
            <a:endParaRPr lang="uk-UA" sz="2400" b="1" dirty="0" smtClean="0"/>
          </a:p>
          <a:p>
            <a:pPr lvl="0"/>
            <a:r>
              <a:rPr lang="uk-UA" sz="2400" b="1" dirty="0" smtClean="0"/>
              <a:t>допоможе </a:t>
            </a:r>
          </a:p>
          <a:p>
            <a:pPr lvl="0"/>
            <a:r>
              <a:rPr lang="uk-UA" sz="2400" b="1" dirty="0" smtClean="0"/>
              <a:t>підвищити </a:t>
            </a:r>
            <a:r>
              <a:rPr lang="uk-UA" sz="2400" b="1" dirty="0"/>
              <a:t>безпеку в темний час </a:t>
            </a:r>
            <a:r>
              <a:rPr lang="uk-UA" sz="2400" b="1" dirty="0" smtClean="0"/>
              <a:t>доби?</a:t>
            </a:r>
            <a:endParaRPr lang="ru-RU" sz="2400" b="1" dirty="0"/>
          </a:p>
          <a:p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58548" y="800963"/>
            <a:ext cx="304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Які є види </a:t>
            </a:r>
          </a:p>
          <a:p>
            <a:r>
              <a:rPr lang="uk-UA" sz="2400" b="1" dirty="0" smtClean="0"/>
              <a:t>перехресть?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627534"/>
            <a:ext cx="7128792" cy="280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тим, як переходити дорогу, треба…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Якщо блимає зелене світло, …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Переходити дорогу можна…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дорожнього руху призначені для…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Жовтий колір світлофора попереджає…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8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31590"/>
            <a:ext cx="8577982" cy="27127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1800" y="33950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Види перехресть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13667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39502"/>
            <a:ext cx="7199725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52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5" y="195486"/>
            <a:ext cx="8535891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66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169"/>
            <a:ext cx="7714125" cy="424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60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39502"/>
            <a:ext cx="7610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46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5486"/>
            <a:ext cx="8026971" cy="450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2650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334</Words>
  <Application>Microsoft Office PowerPoint</Application>
  <PresentationFormat>Экран (16:9)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135</cp:revision>
  <dcterms:created xsi:type="dcterms:W3CDTF">2016-12-05T23:26:54Z</dcterms:created>
  <dcterms:modified xsi:type="dcterms:W3CDTF">2020-09-12T11:33:21Z</dcterms:modified>
</cp:coreProperties>
</file>