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99" r:id="rId4"/>
    <p:sldId id="300" r:id="rId5"/>
    <p:sldId id="311" r:id="rId6"/>
    <p:sldId id="312" r:id="rId7"/>
    <p:sldId id="303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>
        <p:scale>
          <a:sx n="120" d="100"/>
          <a:sy n="120" d="100"/>
        </p:scale>
        <p:origin x="55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Безпека </a:t>
            </a:r>
          </a:p>
          <a:p>
            <a:r>
              <a:rPr lang="uk-UA" b="1" dirty="0" smtClean="0"/>
              <a:t>велосипедиста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531322" y="2035029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38329" y="2174511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136309" y="1030703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25084" y="11670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1204" y="1193712"/>
            <a:ext cx="3744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Які правила має знати велосипедист?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471339" y="2851741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Створюємо </a:t>
            </a:r>
          </a:p>
          <a:p>
            <a:r>
              <a:rPr lang="uk-UA" sz="2400" b="1" dirty="0" err="1"/>
              <a:t>пам</a:t>
            </a:r>
            <a:r>
              <a:rPr lang="en-US" sz="2400" b="1" dirty="0"/>
              <a:t>’</a:t>
            </a:r>
            <a:r>
              <a:rPr lang="uk-UA" sz="2400" b="1" dirty="0"/>
              <a:t>ятку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916429" y="1275606"/>
            <a:ext cx="30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Як перевірити </a:t>
            </a:r>
          </a:p>
          <a:p>
            <a:r>
              <a:rPr lang="uk-UA" sz="2400" b="1" dirty="0"/>
              <a:t>справність </a:t>
            </a:r>
          </a:p>
          <a:p>
            <a:r>
              <a:rPr lang="uk-UA" sz="2400" b="1" dirty="0"/>
              <a:t>велосипеда?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939246/data/images/img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818" y="2318050"/>
            <a:ext cx="1797288" cy="1607191"/>
          </a:xfrm>
          <a:prstGeom prst="rect">
            <a:avLst/>
          </a:prstGeom>
          <a:noFill/>
        </p:spPr>
      </p:pic>
      <p:pic>
        <p:nvPicPr>
          <p:cNvPr id="3" name="Picture 8" descr="http://player.myshared.ru/1176194/data/images/img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288" y="2787774"/>
            <a:ext cx="1710925" cy="1665452"/>
          </a:xfrm>
          <a:prstGeom prst="rect">
            <a:avLst/>
          </a:prstGeom>
          <a:noFill/>
        </p:spPr>
      </p:pic>
      <p:pic>
        <p:nvPicPr>
          <p:cNvPr id="4" name="Picture 14" descr="http://player.myshared.ru/1220410/data/images/img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0535" y="801167"/>
            <a:ext cx="1818643" cy="18186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26063" y="33950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Дорожні знаки велосипедиста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54280" y="210556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Рух на велосипедах заборонено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02327" y="2722639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Велосипедна доріжка або смуга для </a:t>
            </a:r>
          </a:p>
          <a:p>
            <a:r>
              <a:rPr lang="uk-UA" dirty="0" smtClean="0"/>
              <a:t>велосипедистів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405" y="915566"/>
            <a:ext cx="1867323" cy="18449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251" y="293179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Доріжка для пішоходів і велосипедистів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95736" y="410906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Виїзд велосипедистів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5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51470"/>
            <a:ext cx="662473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395287"/>
            <a:ext cx="6076950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867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699542"/>
            <a:ext cx="2966608" cy="38621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476" y="843558"/>
            <a:ext cx="2421261" cy="343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7271" y="561317"/>
            <a:ext cx="381206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правила безпеки для </a:t>
            </a:r>
            <a:endParaRPr lang="uk-UA" dirty="0" smtClean="0"/>
          </a:p>
          <a:p>
            <a:pPr lvl="0"/>
            <a:r>
              <a:rPr lang="uk-UA" dirty="0" smtClean="0"/>
              <a:t>велосипедистів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686689"/>
            <a:ext cx="42432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навіщо потрібні </a:t>
            </a:r>
            <a:endParaRPr lang="uk-UA" dirty="0" smtClean="0"/>
          </a:p>
          <a:p>
            <a:pPr lvl="0"/>
            <a:r>
              <a:rPr lang="uk-UA" dirty="0" smtClean="0"/>
              <a:t>засоби </a:t>
            </a:r>
            <a:r>
              <a:rPr lang="uk-UA" dirty="0"/>
              <a:t>захисту.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40416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показати, з яких частин </a:t>
            </a:r>
            <a:endParaRPr lang="uk-UA" dirty="0" smtClean="0"/>
          </a:p>
          <a:p>
            <a:pPr lvl="0"/>
            <a:r>
              <a:rPr lang="uk-UA" dirty="0" smtClean="0"/>
              <a:t>складається </a:t>
            </a:r>
            <a:r>
              <a:rPr lang="uk-UA" dirty="0"/>
              <a:t>велосипед.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14877" y="3760752"/>
            <a:ext cx="40025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перевіряти справність </a:t>
            </a:r>
            <a:endParaRPr lang="uk-UA" dirty="0" smtClean="0"/>
          </a:p>
          <a:p>
            <a:pPr lvl="0"/>
            <a:r>
              <a:rPr lang="uk-UA" dirty="0" smtClean="0"/>
              <a:t>велосипеда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1899</TotalTime>
  <Words>105</Words>
  <Application>Microsoft Office PowerPoint</Application>
  <PresentationFormat>Экран (16:9)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131</cp:revision>
  <dcterms:created xsi:type="dcterms:W3CDTF">2016-12-05T23:26:54Z</dcterms:created>
  <dcterms:modified xsi:type="dcterms:W3CDTF">2020-09-12T14:42:27Z</dcterms:modified>
</cp:coreProperties>
</file>