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99" r:id="rId4"/>
    <p:sldId id="300" r:id="rId5"/>
    <p:sldId id="317" r:id="rId6"/>
    <p:sldId id="316" r:id="rId7"/>
    <p:sldId id="315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2020-10-11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2020-10-11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400" b="1" dirty="0" smtClean="0">
                <a:latin typeface="+mn-lt"/>
              </a:rPr>
              <a:t>ЯК СТАТИ СВІДОМИМ </a:t>
            </a:r>
          </a:p>
          <a:p>
            <a:r>
              <a:rPr lang="uk-UA" sz="2400" b="1" dirty="0" smtClean="0">
                <a:latin typeface="+mn-lt"/>
              </a:rPr>
              <a:t>ПОКУПЦЕМ?</a:t>
            </a:r>
            <a:endParaRPr lang="en-US" altLang="ko-KR" sz="24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228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Як </a:t>
            </a:r>
            <a:r>
              <a:rPr lang="uk-UA" sz="2400" b="1" dirty="0" smtClean="0"/>
              <a:t>у магазинах </a:t>
            </a:r>
            <a:endParaRPr lang="uk-UA" sz="2400" b="1" dirty="0"/>
          </a:p>
          <a:p>
            <a:r>
              <a:rPr lang="uk-UA" sz="2400" b="1" dirty="0"/>
              <a:t>приваблюють </a:t>
            </a:r>
          </a:p>
          <a:p>
            <a:r>
              <a:rPr lang="uk-UA" sz="2400" b="1" dirty="0"/>
              <a:t>покупців?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228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Порівнюємо рекламу товарів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233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Аналізуємо свою </a:t>
            </a:r>
          </a:p>
          <a:p>
            <a:r>
              <a:rPr lang="uk-UA" sz="2400" b="1" dirty="0" smtClean="0"/>
              <a:t>поведінку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702120" y="802565"/>
            <a:ext cx="326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Хто такий свідомий покупець?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2080" y="2067694"/>
            <a:ext cx="3960440" cy="288032"/>
          </a:xfrm>
        </p:spPr>
        <p:txBody>
          <a:bodyPr/>
          <a:lstStyle/>
          <a:p>
            <a:r>
              <a:rPr lang="uk-UA" sz="2800" b="1" dirty="0" smtClean="0">
                <a:solidFill>
                  <a:srgbClr val="EC771B"/>
                </a:solidFill>
              </a:rPr>
              <a:t>Аналізуємо </a:t>
            </a:r>
          </a:p>
          <a:p>
            <a:r>
              <a:rPr lang="uk-UA" sz="2800" b="1" dirty="0" smtClean="0">
                <a:solidFill>
                  <a:srgbClr val="EC771B"/>
                </a:solidFill>
              </a:rPr>
              <a:t>рекламу</a:t>
            </a:r>
            <a:endParaRPr lang="ru-RU" sz="2800" b="1" dirty="0">
              <a:solidFill>
                <a:srgbClr val="EC771B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4958"/>
            <a:ext cx="3672408" cy="5059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3728" y="74958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58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1"/>
          </p:nvPr>
        </p:nvSpPr>
        <p:spPr>
          <a:xfrm>
            <a:off x="611560" y="1131590"/>
            <a:ext cx="8136904" cy="288032"/>
          </a:xfrm>
        </p:spPr>
        <p:txBody>
          <a:bodyPr/>
          <a:lstStyle/>
          <a:p>
            <a:r>
              <a:rPr lang="uk-UA" sz="2000" dirty="0" err="1" smtClean="0"/>
              <a:t>Екоторба</a:t>
            </a:r>
            <a:r>
              <a:rPr lang="uk-UA" sz="2000" dirty="0" smtClean="0"/>
              <a:t>, </a:t>
            </a:r>
            <a:r>
              <a:rPr lang="uk-UA" sz="2000" b="1" dirty="0" err="1" smtClean="0"/>
              <a:t>екосумка</a:t>
            </a:r>
            <a:r>
              <a:rPr lang="uk-UA" sz="2000" dirty="0" smtClean="0"/>
              <a:t> — пакет багаторазового використання, </a:t>
            </a:r>
          </a:p>
          <a:p>
            <a:r>
              <a:rPr lang="uk-UA" sz="2000" dirty="0" smtClean="0"/>
              <a:t>що виготовлений або з натуральних матеріалів, або з таких </a:t>
            </a:r>
          </a:p>
          <a:p>
            <a:r>
              <a:rPr lang="uk-UA" sz="2000" dirty="0" smtClean="0"/>
              <a:t>матеріалів, що швидко розкладаються під дією природних речовин..</a:t>
            </a:r>
            <a:endParaRPr lang="uk-UA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830140">
            <a:off x="794349" y="1743824"/>
            <a:ext cx="1757389" cy="29514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3" y="1779662"/>
            <a:ext cx="2868744" cy="29388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1954765"/>
            <a:ext cx="2013119" cy="238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32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339502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/>
              <a:t>Екологічно чисті продукти</a:t>
            </a:r>
            <a:r>
              <a:rPr lang="uk-UA" dirty="0" smtClean="0"/>
              <a:t> — продукція сільського господарства та харчової промисловості, виготовлена без використання мінеральних добрив, хімічних засобів знищення шкідників і бур'янів, штучних харчових добавок.</a:t>
            </a:r>
          </a:p>
          <a:p>
            <a:endParaRPr lang="uk-UA" dirty="0"/>
          </a:p>
          <a:p>
            <a:r>
              <a:rPr lang="uk-UA" dirty="0" smtClean="0"/>
              <a:t>Мають спеціальні позначки </a:t>
            </a:r>
          </a:p>
          <a:p>
            <a:r>
              <a:rPr lang="uk-UA" dirty="0" smtClean="0"/>
              <a:t>на </a:t>
            </a:r>
            <a:r>
              <a:rPr lang="uk-UA" dirty="0" err="1" smtClean="0"/>
              <a:t>упакованні</a:t>
            </a:r>
            <a:r>
              <a:rPr lang="uk-UA" dirty="0" smtClean="0"/>
              <a:t>.</a:t>
            </a:r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1941" y="1331880"/>
            <a:ext cx="4552467" cy="304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943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90181" y="-1412268"/>
            <a:ext cx="78618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 різницю між потребами і бажаннями.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17083" y="1676087"/>
            <a:ext cx="4335058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поводиться свідомий покупець.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32466" y="2738312"/>
            <a:ext cx="392217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аналізувати рекламу </a:t>
            </a:r>
            <a:endParaRPr lang="uk-UA" dirty="0" smtClean="0"/>
          </a:p>
          <a:p>
            <a:pPr lvl="0"/>
            <a:r>
              <a:rPr lang="uk-UA" dirty="0" smtClean="0"/>
              <a:t>товарів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67177" y="3680711"/>
            <a:ext cx="363219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аналізувати свою </a:t>
            </a:r>
            <a:endParaRPr lang="uk-UA" dirty="0" smtClean="0"/>
          </a:p>
          <a:p>
            <a:pPr lvl="0"/>
            <a:r>
              <a:rPr lang="uk-UA" dirty="0" smtClean="0"/>
              <a:t>поведінку </a:t>
            </a:r>
            <a:r>
              <a:rPr lang="uk-UA" dirty="0"/>
              <a:t>як покупця.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1815</TotalTime>
  <Words>148</Words>
  <Application>Microsoft Office PowerPoint</Application>
  <PresentationFormat>Экран (16:9)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Malgun Gothic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139</cp:revision>
  <dcterms:created xsi:type="dcterms:W3CDTF">2016-12-05T23:26:54Z</dcterms:created>
  <dcterms:modified xsi:type="dcterms:W3CDTF">2020-10-11T11:20:33Z</dcterms:modified>
</cp:coreProperties>
</file>