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99" r:id="rId4"/>
    <p:sldId id="300" r:id="rId5"/>
    <p:sldId id="297" r:id="rId6"/>
    <p:sldId id="304" r:id="rId7"/>
    <p:sldId id="309" r:id="rId8"/>
    <p:sldId id="310" r:id="rId9"/>
    <p:sldId id="311" r:id="rId10"/>
    <p:sldId id="312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2020-10-11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2020-10-11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400" b="1" dirty="0" smtClean="0">
                <a:latin typeface="+mn-lt"/>
              </a:rPr>
              <a:t>СТВОРЮЄМО НОВИНИ</a:t>
            </a:r>
            <a:endParaRPr lang="en-US" altLang="ko-KR" sz="24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Для чого людям </a:t>
            </a:r>
          </a:p>
          <a:p>
            <a:r>
              <a:rPr lang="uk-UA" sz="2400" b="1" dirty="0" smtClean="0"/>
              <a:t>новини?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Пишемо новинне повідомлення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233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Читаємо </a:t>
            </a:r>
          </a:p>
          <a:p>
            <a:r>
              <a:rPr lang="uk-UA" sz="2400" b="1" dirty="0" smtClean="0"/>
              <a:t>і обговорюємо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02120" y="802565"/>
            <a:ext cx="3118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 яких частин складається новинне </a:t>
            </a:r>
          </a:p>
          <a:p>
            <a:r>
              <a:rPr lang="uk-UA" sz="2400" b="1" dirty="0"/>
              <a:t>п</a:t>
            </a:r>
            <a:r>
              <a:rPr lang="uk-UA" sz="2400" b="1" dirty="0" smtClean="0"/>
              <a:t>овідомлення?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r>
              <a:rPr lang="uk-UA" sz="2800" b="1" dirty="0">
                <a:solidFill>
                  <a:srgbClr val="EC771B"/>
                </a:solidFill>
              </a:rPr>
              <a:t>Новина </a:t>
            </a:r>
            <a:r>
              <a:rPr lang="uk-UA" sz="2800" b="1" dirty="0" smtClean="0">
                <a:solidFill>
                  <a:srgbClr val="EC771B"/>
                </a:solidFill>
              </a:rPr>
              <a:t>має:</a:t>
            </a:r>
            <a:endParaRPr lang="ru-RU" sz="2800" b="1" dirty="0">
              <a:solidFill>
                <a:srgbClr val="EC771B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163321"/>
            <a:ext cx="2520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uk" dirty="0" smtClean="0">
              <a:latin typeface="Calibri" pitchFamily="34" charset="0"/>
            </a:endParaRPr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Бути </a:t>
            </a:r>
            <a:r>
              <a:rPr lang="uk-UA" dirty="0"/>
              <a:t>небагатослівною і по суті</a:t>
            </a:r>
            <a:endParaRPr lang="ru-RU" dirty="0"/>
          </a:p>
          <a:p>
            <a:endParaRPr lang="uk-UA" dirty="0" smtClean="0"/>
          </a:p>
          <a:p>
            <a:endParaRPr lang="uk" dirty="0">
              <a:latin typeface="Calibri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945" y="955829"/>
            <a:ext cx="2808346" cy="2414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1325548"/>
            <a:ext cx="2736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Повідомляти про цікаву подію</a:t>
            </a:r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372200" y="120359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Надавати факти</a:t>
            </a:r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99142" y="3017756"/>
            <a:ext cx="2736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Повідомляти головне – у першу чергу</a:t>
            </a:r>
            <a:endParaRPr lang="ru-RU" dirty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838872" y="3882032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Спочатку – найважливіша інформація.</a:t>
            </a:r>
            <a:endParaRPr lang="ru-RU" dirty="0"/>
          </a:p>
          <a:p>
            <a:pPr algn="ctr"/>
            <a:r>
              <a:rPr lang="uk-UA" dirty="0"/>
              <a:t>Читач має одразу зрозуміти, чи варто читати далі.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pPr lvl="0"/>
            <a:r>
              <a:rPr lang="uk" sz="2800" b="1" dirty="0" smtClean="0">
                <a:solidFill>
                  <a:srgbClr val="EC771B"/>
                </a:solidFill>
                <a:latin typeface="Calibri" pitchFamily="34" charset="0"/>
              </a:rPr>
              <a:t>Будова новини для газети</a:t>
            </a:r>
            <a:endParaRPr lang="en-US" altLang="ko-KR" sz="2800" b="1" dirty="0">
              <a:solidFill>
                <a:srgbClr val="EC771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989546"/>
            <a:ext cx="2536021" cy="196864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7624" y="98757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Заголовок, </a:t>
            </a: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автор</a:t>
            </a:r>
            <a:endParaRPr lang="ru-RU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Вступ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(його називають «лід»; виділяють жирним шрифтом)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Основна </a:t>
            </a: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частина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(тіло новини)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Кінцівка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608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989546"/>
            <a:ext cx="2536021" cy="19686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555526"/>
            <a:ext cx="4572000" cy="36225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Заголовок</a:t>
            </a:r>
            <a:endParaRPr lang="ru-RU" sz="2400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Має зацікавити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Узагальнити подію в кількох словах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Може бути дотепним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Підпис</a:t>
            </a:r>
            <a:endParaRPr lang="ru-RU" sz="2400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Ім’я, прізвище, уточнювальна інформація (кореспондент, учень…)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320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989546"/>
            <a:ext cx="2536021" cy="19686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411510"/>
            <a:ext cx="4752528" cy="3715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800" b="1" dirty="0">
                <a:solidFill>
                  <a:srgbClr val="EC771B"/>
                </a:solidFill>
                <a:latin typeface="Calibri" pitchFamily="34" charset="0"/>
                <a:cs typeface="Arial" pitchFamily="34" charset="0"/>
              </a:rPr>
              <a:t>Вступ</a:t>
            </a:r>
            <a:endParaRPr lang="ru-RU" sz="2800" b="1" dirty="0">
              <a:solidFill>
                <a:srgbClr val="EC771B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Короткий і жвавий: пояснення,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що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трапилося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Навіть якщо читач прочитає тільки вступ,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він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має отримати уявлення, що сталося.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Має містити відповіді на більшість таких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запитань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 подію: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Хто? Що? Де? Коли?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Навіщо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991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989546"/>
            <a:ext cx="2536021" cy="19686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339502"/>
            <a:ext cx="5328592" cy="4065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Основна частина</a:t>
            </a:r>
            <a:endParaRPr lang="ru-RU" sz="2400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Більше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інформації і деталей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Докази, довідкова інформація, факти, цитати людей, причетних до події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Кінцівка</a:t>
            </a:r>
            <a:endParaRPr lang="ru-RU" sz="2400" b="1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Не завжди є обов’язковою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Найменш важлива інформація для тих, хто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зацікавився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Який результат події? Що заплановано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майбутнє?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811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177362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/>
              <a:t>МАСКИ І НАВЧАННЯ В КОРОБКАХ</a:t>
            </a:r>
            <a:endParaRPr lang="uk-UA" sz="2000" dirty="0" smtClean="0"/>
          </a:p>
          <a:p>
            <a:r>
              <a:rPr lang="uk-UA" b="1" dirty="0" smtClean="0"/>
              <a:t>Щоб захиститися від </a:t>
            </a:r>
            <a:r>
              <a:rPr lang="uk-UA" b="1" dirty="0" err="1" smtClean="0"/>
              <a:t>коронавірусу</a:t>
            </a:r>
            <a:r>
              <a:rPr lang="uk-UA" b="1" dirty="0" smtClean="0"/>
              <a:t>, школярі в Таїланді сидять </a:t>
            </a:r>
          </a:p>
          <a:p>
            <a:r>
              <a:rPr lang="uk-UA" b="1" dirty="0" smtClean="0"/>
              <a:t>у пластикових коробках.</a:t>
            </a:r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52" y="1433367"/>
            <a:ext cx="3513617" cy="20177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1149593"/>
            <a:ext cx="46997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Близько 250 школярок та школярів </a:t>
            </a:r>
          </a:p>
          <a:p>
            <a:r>
              <a:rPr lang="uk-UA" dirty="0" smtClean="0"/>
              <a:t>в одній зі шкіл у Бангкоку (Таїланд) мають сидіти у пластикових боксах. Утім, вони </a:t>
            </a:r>
          </a:p>
          <a:p>
            <a:r>
              <a:rPr lang="uk-UA" dirty="0" smtClean="0"/>
              <a:t>не замінюють захисні маски для обличчя. До того ж перед кожною класною </a:t>
            </a:r>
          </a:p>
          <a:p>
            <a:r>
              <a:rPr lang="uk-UA" dirty="0" smtClean="0"/>
              <a:t>кімнатою стоять умивальники з </a:t>
            </a:r>
            <a:r>
              <a:rPr lang="uk-UA" dirty="0" err="1" smtClean="0"/>
              <a:t>милом</a:t>
            </a:r>
            <a:r>
              <a:rPr lang="uk-UA" dirty="0" smtClean="0"/>
              <a:t>, а на вході до будівлі школи встановлені </a:t>
            </a:r>
          </a:p>
          <a:p>
            <a:r>
              <a:rPr lang="uk-UA" dirty="0" smtClean="0"/>
              <a:t>пристрої для вимірювання температури </a:t>
            </a:r>
          </a:p>
          <a:p>
            <a:r>
              <a:rPr lang="uk-UA" dirty="0" smtClean="0"/>
              <a:t>тіла.</a:t>
            </a:r>
            <a:endParaRPr lang="uk-UA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747189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Суворі заходи видаються дієвими: із середини липня у школі не було </a:t>
            </a:r>
          </a:p>
          <a:p>
            <a:r>
              <a:rPr lang="uk-UA" dirty="0" smtClean="0"/>
              <a:t>жодного випадку захворювання.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83492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90181" y="-1412268"/>
            <a:ext cx="78618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припустити, для чого людям новини.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3173" y="1671822"/>
            <a:ext cx="4335058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з яких частин складається </a:t>
            </a:r>
            <a:endParaRPr lang="uk-UA" dirty="0" smtClean="0"/>
          </a:p>
          <a:p>
            <a:pPr lvl="0"/>
            <a:r>
              <a:rPr lang="uk-UA" dirty="0" smtClean="0"/>
              <a:t>новинне </a:t>
            </a:r>
            <a:r>
              <a:rPr lang="uk-UA" dirty="0"/>
              <a:t>повідомлення для газети.</a:t>
            </a:r>
            <a:endParaRPr lang="ru-RU" dirty="0"/>
          </a:p>
          <a:p>
            <a:pPr lvl="0"/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92217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писати новинне </a:t>
            </a:r>
            <a:endParaRPr lang="uk-UA" dirty="0" smtClean="0"/>
          </a:p>
          <a:p>
            <a:pPr lvl="0"/>
            <a:r>
              <a:rPr lang="uk-UA" dirty="0" smtClean="0"/>
              <a:t>повідомлення </a:t>
            </a:r>
            <a:r>
              <a:rPr lang="uk-UA" dirty="0"/>
              <a:t>за планом.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67177" y="3680711"/>
            <a:ext cx="363219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обговорювати роботи </a:t>
            </a:r>
            <a:endParaRPr lang="uk-UA" dirty="0" smtClean="0"/>
          </a:p>
          <a:p>
            <a:pPr lvl="0"/>
            <a:r>
              <a:rPr lang="uk-UA" dirty="0" smtClean="0"/>
              <a:t>товаришів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</TotalTime>
  <Words>332</Words>
  <Application>Microsoft Office PowerPoint</Application>
  <PresentationFormat>Экран (16:9)</PresentationFormat>
  <Paragraphs>78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Malgun Gothic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132</cp:revision>
  <dcterms:created xsi:type="dcterms:W3CDTF">2016-12-05T23:26:54Z</dcterms:created>
  <dcterms:modified xsi:type="dcterms:W3CDTF">2020-10-11T10:57:20Z</dcterms:modified>
</cp:coreProperties>
</file>