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06" r:id="rId6"/>
    <p:sldId id="303" r:id="rId7"/>
    <p:sldId id="305" r:id="rId8"/>
    <p:sldId id="307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Як працює травна система людини?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 яких орга</a:t>
            </a:r>
            <a:r>
              <a:rPr lang="uk-UA" sz="2400" b="1" dirty="0" smtClean="0"/>
              <a:t>нів </a:t>
            </a:r>
          </a:p>
          <a:p>
            <a:r>
              <a:rPr lang="uk-UA" sz="2400" b="1" dirty="0" smtClean="0"/>
              <a:t>складається травна система </a:t>
            </a:r>
            <a:r>
              <a:rPr lang="uk-UA" sz="2400" b="1" dirty="0" smtClean="0"/>
              <a:t>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2732879"/>
            <a:ext cx="3544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працює травна </a:t>
            </a:r>
          </a:p>
          <a:p>
            <a:r>
              <a:rPr lang="uk-UA" sz="2400" b="1" dirty="0" smtClean="0"/>
              <a:t>система (презентація роботи груп)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Працюємо зі </a:t>
            </a:r>
          </a:p>
          <a:p>
            <a:r>
              <a:rPr lang="uk-UA" sz="2400" b="1" dirty="0" smtClean="0"/>
              <a:t>схемами і </a:t>
            </a:r>
          </a:p>
          <a:p>
            <a:r>
              <a:rPr lang="uk-UA" sz="2400" b="1" dirty="0" smtClean="0"/>
              <a:t>таблицями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98039" y="835642"/>
            <a:ext cx="3538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</a:t>
            </a:r>
          </a:p>
          <a:p>
            <a:r>
              <a:rPr lang="uk-UA" sz="2400" b="1" dirty="0" smtClean="0"/>
              <a:t>колективну аплікацію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39502"/>
            <a:ext cx="3438872" cy="4248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31590"/>
            <a:ext cx="30670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95486"/>
            <a:ext cx="7123906" cy="470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71550"/>
            <a:ext cx="8084393" cy="334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2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11509"/>
            <a:ext cx="3600400" cy="467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13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яку роботу виконує травна </a:t>
            </a:r>
            <a:endParaRPr lang="uk-UA" dirty="0" smtClean="0"/>
          </a:p>
          <a:p>
            <a:pPr lvl="0"/>
            <a:r>
              <a:rPr lang="uk-UA" dirty="0" smtClean="0"/>
              <a:t>система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органи, які беруть </a:t>
            </a:r>
            <a:endParaRPr lang="uk-UA" dirty="0" smtClean="0"/>
          </a:p>
          <a:p>
            <a:pPr lvl="0"/>
            <a:r>
              <a:rPr lang="uk-UA" dirty="0" smtClean="0"/>
              <a:t>участь </a:t>
            </a:r>
            <a:r>
              <a:rPr lang="uk-UA" dirty="0"/>
              <a:t>у травленні.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32150" y="264083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яку роботу </a:t>
            </a:r>
            <a:endParaRPr lang="uk-UA" dirty="0" smtClean="0"/>
          </a:p>
          <a:p>
            <a:pPr lvl="0"/>
            <a:r>
              <a:rPr lang="uk-UA" dirty="0" smtClean="0"/>
              <a:t>виконує </a:t>
            </a:r>
            <a:r>
              <a:rPr lang="uk-UA" dirty="0"/>
              <a:t>кожен орган травної системи.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працювати зі схемами та </a:t>
            </a:r>
            <a:endParaRPr lang="uk-UA" dirty="0" smtClean="0"/>
          </a:p>
          <a:p>
            <a:pPr lvl="0"/>
            <a:r>
              <a:rPr lang="uk-UA" dirty="0" smtClean="0"/>
              <a:t>діаграмами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101</Words>
  <Application>Microsoft Office PowerPoint</Application>
  <PresentationFormat>Экран (16:9)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125</cp:revision>
  <dcterms:created xsi:type="dcterms:W3CDTF">2016-12-05T23:26:54Z</dcterms:created>
  <dcterms:modified xsi:type="dcterms:W3CDTF">2020-11-08T16:05:50Z</dcterms:modified>
</cp:coreProperties>
</file>