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99" r:id="rId4"/>
    <p:sldId id="300" r:id="rId5"/>
    <p:sldId id="297" r:id="rId6"/>
    <p:sldId id="287" r:id="rId7"/>
    <p:sldId id="305" r:id="rId8"/>
    <p:sldId id="298" r:id="rId9"/>
    <p:sldId id="304" r:id="rId10"/>
    <p:sldId id="303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/>
              <a:t>Навіщо ми їмо?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140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Чому </a:t>
            </a:r>
            <a:r>
              <a:rPr lang="uk-UA" sz="2400" b="1" dirty="0" smtClean="0"/>
              <a:t>важливо </a:t>
            </a:r>
          </a:p>
          <a:p>
            <a:r>
              <a:rPr lang="uk-UA" sz="2400" b="1" dirty="0" smtClean="0"/>
              <a:t>добре їсти?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140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Навіщо потрібні </a:t>
            </a:r>
          </a:p>
          <a:p>
            <a:r>
              <a:rPr lang="uk-UA" sz="2400" b="1" dirty="0" smtClean="0"/>
              <a:t>поживні речовини?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Працюємо зі </a:t>
            </a:r>
          </a:p>
          <a:p>
            <a:r>
              <a:rPr lang="uk-UA" sz="2400" b="1" dirty="0" smtClean="0"/>
              <a:t>схемами і </a:t>
            </a:r>
          </a:p>
          <a:p>
            <a:r>
              <a:rPr lang="uk-UA" sz="2400" b="1" dirty="0" smtClean="0"/>
              <a:t>діаграмами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3361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Які є типи </a:t>
            </a:r>
          </a:p>
          <a:p>
            <a:r>
              <a:rPr lang="uk-UA" sz="2400" b="1" dirty="0" smtClean="0"/>
              <a:t>поживних речовин?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pPr lvl="0"/>
            <a:r>
              <a:rPr lang="uk-UA" altLang="ko-KR" sz="2800" b="1" dirty="0" smtClean="0"/>
              <a:t>Тема </a:t>
            </a:r>
            <a:r>
              <a:rPr lang="uk-UA" altLang="ko-KR" sz="2800" b="1" dirty="0" smtClean="0"/>
              <a:t>тижня, питання тижня</a:t>
            </a:r>
            <a:endParaRPr lang="en-US" altLang="ko-KR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31590"/>
            <a:ext cx="786765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43559"/>
            <a:ext cx="7056784" cy="294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Енергія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це те, за допомогою чого все рухається і живе.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uk-UA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Поживна </a:t>
            </a: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речовина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— необхідна для життя і росту організму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речовина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яку організм отримує з навколишнього середовища.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Тварини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беруть поживні речовини з їжі, а рослини — з ґрунту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повітря.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27534"/>
            <a:ext cx="8321971" cy="393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22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566" y="555526"/>
            <a:ext cx="6839786" cy="375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12" y="476250"/>
            <a:ext cx="833437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290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Українські страви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8975" y="851113"/>
            <a:ext cx="48965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яловичина</a:t>
            </a:r>
            <a:r>
              <a:rPr lang="ru-RU" dirty="0" smtClean="0"/>
              <a:t> – 600-700 </a:t>
            </a:r>
            <a:r>
              <a:rPr lang="ru-RU" dirty="0"/>
              <a:t>г</a:t>
            </a:r>
          </a:p>
          <a:p>
            <a:r>
              <a:rPr lang="ru-RU" dirty="0" err="1"/>
              <a:t>буряк</a:t>
            </a:r>
            <a:r>
              <a:rPr lang="ru-RU" dirty="0"/>
              <a:t> - 500 г</a:t>
            </a:r>
          </a:p>
          <a:p>
            <a:r>
              <a:rPr lang="ru-RU" dirty="0" err="1"/>
              <a:t>картопля</a:t>
            </a:r>
            <a:r>
              <a:rPr lang="ru-RU" dirty="0"/>
              <a:t> - 500 г</a:t>
            </a:r>
          </a:p>
          <a:p>
            <a:r>
              <a:rPr lang="ru-RU" dirty="0" err="1"/>
              <a:t>морква</a:t>
            </a:r>
            <a:r>
              <a:rPr lang="ru-RU" dirty="0"/>
              <a:t> - 200 г</a:t>
            </a:r>
          </a:p>
          <a:p>
            <a:r>
              <a:rPr lang="ru-RU" dirty="0"/>
              <a:t>цибуля - 200 г</a:t>
            </a:r>
          </a:p>
          <a:p>
            <a:r>
              <a:rPr lang="ru-RU" dirty="0" err="1"/>
              <a:t>помідори</a:t>
            </a:r>
            <a:r>
              <a:rPr lang="ru-RU" dirty="0"/>
              <a:t> - 300 г </a:t>
            </a:r>
            <a:r>
              <a:rPr lang="ru-RU" dirty="0" err="1"/>
              <a:t>або</a:t>
            </a:r>
            <a:r>
              <a:rPr lang="ru-RU" dirty="0"/>
              <a:t> 3 ст. л. </a:t>
            </a:r>
            <a:endParaRPr lang="ru-RU" dirty="0" smtClean="0"/>
          </a:p>
          <a:p>
            <a:r>
              <a:rPr lang="ru-RU" dirty="0" err="1" smtClean="0"/>
              <a:t>томатної</a:t>
            </a:r>
            <a:r>
              <a:rPr lang="ru-RU" dirty="0" smtClean="0"/>
              <a:t> </a:t>
            </a:r>
            <a:r>
              <a:rPr lang="ru-RU" dirty="0"/>
              <a:t>пасти</a:t>
            </a:r>
          </a:p>
          <a:p>
            <a:r>
              <a:rPr lang="ru-RU" dirty="0"/>
              <a:t>капуста - 300 г</a:t>
            </a:r>
          </a:p>
          <a:p>
            <a:r>
              <a:rPr lang="ru-RU" dirty="0" err="1"/>
              <a:t>часник</a:t>
            </a:r>
            <a:r>
              <a:rPr lang="ru-RU" dirty="0"/>
              <a:t> - 3-4 зубчики </a:t>
            </a:r>
            <a:r>
              <a:rPr lang="ru-RU" dirty="0" err="1"/>
              <a:t>часнику</a:t>
            </a:r>
            <a:endParaRPr lang="ru-RU" dirty="0"/>
          </a:p>
          <a:p>
            <a:r>
              <a:rPr lang="ru-RU" dirty="0" err="1"/>
              <a:t>лавровий</a:t>
            </a:r>
            <a:r>
              <a:rPr lang="ru-RU" dirty="0"/>
              <a:t> лист - 3-4 шт.</a:t>
            </a:r>
          </a:p>
          <a:p>
            <a:r>
              <a:rPr lang="ru-RU" dirty="0"/>
              <a:t>оцет - 1-2 ч. л.</a:t>
            </a:r>
          </a:p>
          <a:p>
            <a:r>
              <a:rPr lang="ru-RU" dirty="0" err="1"/>
              <a:t>сіль</a:t>
            </a:r>
            <a:r>
              <a:rPr lang="ru-RU" dirty="0"/>
              <a:t>, </a:t>
            </a:r>
            <a:r>
              <a:rPr lang="ru-RU" dirty="0" err="1"/>
              <a:t>перець</a:t>
            </a:r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851113"/>
            <a:ext cx="41044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Для </a:t>
            </a:r>
            <a:r>
              <a:rPr lang="ru-RU" b="1" dirty="0" err="1"/>
              <a:t>тіста</a:t>
            </a:r>
            <a:r>
              <a:rPr lang="ru-RU" b="1" dirty="0"/>
              <a:t>:</a:t>
            </a:r>
          </a:p>
          <a:p>
            <a:r>
              <a:rPr lang="ru-RU" dirty="0" err="1" smtClean="0"/>
              <a:t>борошно</a:t>
            </a:r>
            <a:r>
              <a:rPr lang="ru-RU" dirty="0" smtClean="0"/>
              <a:t> </a:t>
            </a:r>
            <a:r>
              <a:rPr lang="ru-RU" dirty="0" err="1" smtClean="0"/>
              <a:t>пшеничне</a:t>
            </a:r>
            <a:r>
              <a:rPr lang="ru-RU" dirty="0" smtClean="0"/>
              <a:t> – 800 г</a:t>
            </a:r>
          </a:p>
          <a:p>
            <a:r>
              <a:rPr lang="ru-RU" dirty="0" smtClean="0"/>
              <a:t>вода очищена – 200 г</a:t>
            </a:r>
          </a:p>
          <a:p>
            <a:r>
              <a:rPr lang="ru-RU" dirty="0" smtClean="0"/>
              <a:t>яйце </a:t>
            </a:r>
            <a:r>
              <a:rPr lang="ru-RU" dirty="0" err="1" smtClean="0"/>
              <a:t>куряче</a:t>
            </a:r>
            <a:r>
              <a:rPr lang="ru-RU" dirty="0" smtClean="0"/>
              <a:t> – 1 шт.</a:t>
            </a:r>
          </a:p>
          <a:p>
            <a:r>
              <a:rPr lang="ru-RU" dirty="0" err="1" smtClean="0"/>
              <a:t>сіль</a:t>
            </a:r>
            <a:endParaRPr lang="ru-RU" dirty="0" smtClean="0"/>
          </a:p>
          <a:p>
            <a:r>
              <a:rPr lang="ru-RU" b="1" dirty="0" smtClean="0"/>
              <a:t>Для </a:t>
            </a:r>
            <a:r>
              <a:rPr lang="ru-RU" b="1" dirty="0"/>
              <a:t>начинки:</a:t>
            </a:r>
          </a:p>
          <a:p>
            <a:r>
              <a:rPr lang="ru-RU" dirty="0" err="1" smtClean="0"/>
              <a:t>картопля</a:t>
            </a:r>
            <a:r>
              <a:rPr lang="ru-RU" dirty="0" smtClean="0"/>
              <a:t> великого </a:t>
            </a:r>
            <a:r>
              <a:rPr lang="ru-RU" dirty="0" err="1" smtClean="0"/>
              <a:t>розміру</a:t>
            </a:r>
            <a:r>
              <a:rPr lang="ru-RU" dirty="0" smtClean="0"/>
              <a:t> – 4-5 шт.</a:t>
            </a:r>
          </a:p>
          <a:p>
            <a:r>
              <a:rPr lang="ru-RU" dirty="0" smtClean="0"/>
              <a:t>цибуля </a:t>
            </a:r>
            <a:r>
              <a:rPr lang="ru-RU" dirty="0" err="1" smtClean="0"/>
              <a:t>ріпчаста</a:t>
            </a:r>
            <a:r>
              <a:rPr lang="ru-RU" dirty="0" smtClean="0"/>
              <a:t> великого </a:t>
            </a:r>
            <a:r>
              <a:rPr lang="ru-RU" dirty="0" err="1" smtClean="0"/>
              <a:t>розміру</a:t>
            </a:r>
            <a:r>
              <a:rPr lang="ru-RU" dirty="0" smtClean="0"/>
              <a:t>  – 1 штука</a:t>
            </a:r>
          </a:p>
          <a:p>
            <a:r>
              <a:rPr lang="ru-RU" dirty="0" err="1" smtClean="0"/>
              <a:t>перець</a:t>
            </a:r>
            <a:r>
              <a:rPr lang="ru-RU" dirty="0" smtClean="0"/>
              <a:t> </a:t>
            </a:r>
            <a:r>
              <a:rPr lang="ru-RU" dirty="0" err="1" smtClean="0"/>
              <a:t>чорний</a:t>
            </a:r>
            <a:r>
              <a:rPr lang="ru-RU" dirty="0" smtClean="0"/>
              <a:t> </a:t>
            </a:r>
            <a:r>
              <a:rPr lang="ru-RU" dirty="0" err="1" smtClean="0"/>
              <a:t>мелений</a:t>
            </a:r>
            <a:r>
              <a:rPr lang="ru-RU" dirty="0" smtClean="0"/>
              <a:t>, </a:t>
            </a:r>
            <a:r>
              <a:rPr lang="ru-RU" dirty="0" err="1" smtClean="0"/>
              <a:t>сіль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масло </a:t>
            </a:r>
            <a:r>
              <a:rPr lang="ru-RU" dirty="0" err="1" smtClean="0"/>
              <a:t>вершкове</a:t>
            </a:r>
            <a:r>
              <a:rPr lang="ru-RU" dirty="0" smtClean="0"/>
              <a:t> – 70 г</a:t>
            </a:r>
          </a:p>
          <a:p>
            <a:r>
              <a:rPr lang="ru-RU" dirty="0" smtClean="0"/>
              <a:t>молоко – 100 мл</a:t>
            </a:r>
          </a:p>
          <a:p>
            <a:r>
              <a:rPr lang="ru-RU" dirty="0" err="1" smtClean="0"/>
              <a:t>олія</a:t>
            </a:r>
            <a:r>
              <a:rPr lang="ru-RU" dirty="0" smtClean="0"/>
              <a:t> </a:t>
            </a:r>
            <a:r>
              <a:rPr lang="ru-RU" dirty="0" err="1" smtClean="0"/>
              <a:t>рослинна</a:t>
            </a:r>
            <a:r>
              <a:rPr lang="ru-RU" dirty="0" smtClean="0"/>
              <a:t> – для </a:t>
            </a:r>
            <a:r>
              <a:rPr lang="ru-RU" dirty="0" err="1" smtClean="0"/>
              <a:t>смаження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660232" y="256469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Вареники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 </a:t>
            </a:r>
            <a:r>
              <a:rPr lang="ru-RU" b="1" dirty="0" err="1" smtClean="0">
                <a:solidFill>
                  <a:srgbClr val="C00000"/>
                </a:solidFill>
              </a:rPr>
              <a:t>картоплею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14537" y="426714"/>
            <a:ext cx="1222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Борщ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навіщо людина </a:t>
            </a:r>
            <a:endParaRPr lang="uk-UA" dirty="0" smtClean="0"/>
          </a:p>
          <a:p>
            <a:pPr lvl="0"/>
            <a:r>
              <a:rPr lang="uk-UA" dirty="0" smtClean="0"/>
              <a:t>їсть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46608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навіщо потрібні </a:t>
            </a:r>
            <a:endParaRPr lang="uk-UA" dirty="0" smtClean="0"/>
          </a:p>
          <a:p>
            <a:pPr lvl="0"/>
            <a:r>
              <a:rPr lang="uk-UA" dirty="0" smtClean="0"/>
              <a:t>енергія </a:t>
            </a:r>
            <a:r>
              <a:rPr lang="uk-UA" dirty="0"/>
              <a:t>і поживні речовини.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404162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навести приклади поживних речовин і назвати продукти, які їх </a:t>
            </a:r>
            <a:endParaRPr lang="uk-UA" dirty="0" smtClean="0"/>
          </a:p>
          <a:p>
            <a:pPr lvl="0"/>
            <a:r>
              <a:rPr lang="uk-UA" dirty="0" smtClean="0"/>
              <a:t>містять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3373" y="3899252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працювати зі схемами та </a:t>
            </a:r>
            <a:endParaRPr lang="uk-UA" dirty="0" smtClean="0"/>
          </a:p>
          <a:p>
            <a:pPr lvl="0"/>
            <a:r>
              <a:rPr lang="uk-UA" dirty="0" smtClean="0"/>
              <a:t>діаграмами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1688</TotalTime>
  <Words>246</Words>
  <Application>Microsoft Office PowerPoint</Application>
  <PresentationFormat>Экран (16:9)</PresentationFormat>
  <Paragraphs>67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119</cp:revision>
  <dcterms:created xsi:type="dcterms:W3CDTF">2016-12-05T23:26:54Z</dcterms:created>
  <dcterms:modified xsi:type="dcterms:W3CDTF">2020-11-08T14:12:28Z</dcterms:modified>
</cp:coreProperties>
</file>