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99" r:id="rId4"/>
    <p:sldId id="300" r:id="rId5"/>
    <p:sldId id="287" r:id="rId6"/>
    <p:sldId id="305" r:id="rId7"/>
    <p:sldId id="303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>
        <p:scale>
          <a:sx n="100" d="100"/>
          <a:sy n="100" d="100"/>
        </p:scale>
        <p:origin x="1128" y="31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/>
              <a:t>Що таке здорове </a:t>
            </a:r>
            <a:endParaRPr lang="uk-UA" b="1" dirty="0" smtClean="0"/>
          </a:p>
          <a:p>
            <a:r>
              <a:rPr lang="uk-UA" b="1" dirty="0" smtClean="0"/>
              <a:t>харчування</a:t>
            </a:r>
            <a:r>
              <a:rPr lang="uk-UA" b="1" dirty="0"/>
              <a:t>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317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Навіщо продукти </a:t>
            </a:r>
          </a:p>
          <a:p>
            <a:r>
              <a:rPr lang="uk-UA" sz="2400" b="1" dirty="0" smtClean="0"/>
              <a:t>об'єднують у групи?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140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Що таке здорове </a:t>
            </a:r>
          </a:p>
          <a:p>
            <a:r>
              <a:rPr lang="uk-UA" sz="2400" b="1" dirty="0"/>
              <a:t>харчування?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091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Вивчаємо написи на </a:t>
            </a:r>
            <a:r>
              <a:rPr lang="uk-UA" sz="2400" b="1" dirty="0" err="1" smtClean="0"/>
              <a:t>упакованні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3361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Порівнюємо тарілки харчування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139" y="195486"/>
            <a:ext cx="8961175" cy="429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67494"/>
            <a:ext cx="8436446" cy="4708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22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310437"/>
            <a:ext cx="3772074" cy="480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здорове </a:t>
            </a:r>
            <a:endParaRPr lang="uk-UA" dirty="0" smtClean="0"/>
          </a:p>
          <a:p>
            <a:pPr lvl="0"/>
            <a:r>
              <a:rPr lang="uk-UA" dirty="0" smtClean="0"/>
              <a:t>харчування</a:t>
            </a:r>
            <a:r>
              <a:rPr lang="uk-UA" dirty="0"/>
              <a:t>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255686" y="1608650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визначити склад і калорійність продуктів за написами на </a:t>
            </a:r>
            <a:r>
              <a:rPr lang="uk-UA" dirty="0" err="1"/>
              <a:t>упакованнях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40416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треба отримувати </a:t>
            </a:r>
            <a:endParaRPr lang="uk-UA" dirty="0" smtClean="0"/>
          </a:p>
          <a:p>
            <a:pPr lvl="0"/>
            <a:r>
              <a:rPr lang="uk-UA" dirty="0" smtClean="0"/>
              <a:t>стільки </a:t>
            </a:r>
            <a:r>
              <a:rPr lang="uk-UA" dirty="0"/>
              <a:t>калорій, скільки витрачаєш.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793595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працювати зі схемами та </a:t>
            </a:r>
            <a:endParaRPr lang="uk-UA" dirty="0" smtClean="0"/>
          </a:p>
          <a:p>
            <a:pPr lvl="0"/>
            <a:r>
              <a:rPr lang="uk-UA" dirty="0" smtClean="0"/>
              <a:t>діаграмами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1730</TotalTime>
  <Words>95</Words>
  <Application>Microsoft Office PowerPoint</Application>
  <PresentationFormat>Экран (16:9)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123</cp:revision>
  <dcterms:created xsi:type="dcterms:W3CDTF">2016-12-05T23:26:54Z</dcterms:created>
  <dcterms:modified xsi:type="dcterms:W3CDTF">2020-11-08T15:04:14Z</dcterms:modified>
</cp:coreProperties>
</file>