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11"/>
  </p:notesMasterIdLst>
  <p:handoutMasterIdLst>
    <p:handoutMasterId r:id="rId12"/>
  </p:handoutMasterIdLst>
  <p:sldIdLst>
    <p:sldId id="299" r:id="rId4"/>
    <p:sldId id="300" r:id="rId5"/>
    <p:sldId id="306" r:id="rId6"/>
    <p:sldId id="303" r:id="rId7"/>
    <p:sldId id="305" r:id="rId8"/>
    <p:sldId id="307" r:id="rId9"/>
    <p:sldId id="292" r:id="rId10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8663"/>
    <a:srgbClr val="FE51C2"/>
    <a:srgbClr val="D33530"/>
    <a:srgbClr val="FF62BC"/>
    <a:srgbClr val="FFF500"/>
    <a:srgbClr val="E663E2"/>
    <a:srgbClr val="F9AA4C"/>
    <a:srgbClr val="E6E6E6"/>
    <a:srgbClr val="EC771B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738" y="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2020-11-08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2020-11-08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3013237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4171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7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6.xml"/><Relationship Id="rId16" Type="http://schemas.openxmlformats.org/officeDocument/2006/relationships/slideLayout" Target="../slideLayouts/slideLayout20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  <p:sldLayoutId id="2147483675" r:id="rId4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uk-UA" b="1" dirty="0" smtClean="0"/>
              <a:t>Що </a:t>
            </a:r>
            <a:r>
              <a:rPr lang="uk-UA" b="1" dirty="0"/>
              <a:t>ї</a:t>
            </a:r>
            <a:r>
              <a:rPr lang="uk-UA" b="1" dirty="0" smtClean="0"/>
              <a:t>дять тварини?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51520" y="4731990"/>
            <a:ext cx="4572000" cy="288032"/>
          </a:xfrm>
        </p:spPr>
        <p:txBody>
          <a:bodyPr/>
          <a:lstStyle/>
          <a:p>
            <a:r>
              <a:rPr lang="uk-UA" altLang="ko-KR" sz="1200" dirty="0"/>
              <a:t>До підручника «Я досліджую світ. 3 клас». </a:t>
            </a:r>
            <a:endParaRPr lang="uk-UA" altLang="ko-KR" sz="1200" dirty="0" smtClean="0"/>
          </a:p>
          <a:p>
            <a:r>
              <a:rPr lang="uk-UA" altLang="ko-KR" sz="1200" dirty="0" smtClean="0"/>
              <a:t>Видавництво </a:t>
            </a:r>
            <a:r>
              <a:rPr lang="uk-UA" altLang="ko-KR" sz="1200" dirty="0"/>
              <a:t>«Літера</a:t>
            </a:r>
            <a:r>
              <a:rPr lang="uk-UA" altLang="ko-KR" sz="1200" dirty="0" smtClean="0"/>
              <a:t>». </a:t>
            </a:r>
            <a:r>
              <a:rPr lang="en-US" altLang="ko-KR" sz="1200" dirty="0"/>
              <a:t>©</a:t>
            </a:r>
            <a:r>
              <a:rPr lang="uk-UA" altLang="ko-KR" sz="1200" dirty="0"/>
              <a:t> Іщенко О. Л., 2020</a:t>
            </a:r>
            <a:endParaRPr lang="ko-KR" altLang="en-US" sz="1200" dirty="0"/>
          </a:p>
        </p:txBody>
      </p:sp>
      <p:sp>
        <p:nvSpPr>
          <p:cNvPr id="5" name="Oval 4"/>
          <p:cNvSpPr/>
          <p:nvPr/>
        </p:nvSpPr>
        <p:spPr>
          <a:xfrm>
            <a:off x="3484565" y="2114550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Rectangle 16"/>
          <p:cNvSpPr/>
          <p:nvPr/>
        </p:nvSpPr>
        <p:spPr>
          <a:xfrm rot="2700000">
            <a:off x="3750518" y="2228880"/>
            <a:ext cx="382495" cy="685741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220580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804625" y="905648"/>
            <a:ext cx="693414" cy="69341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Oval 4"/>
          <p:cNvSpPr/>
          <p:nvPr/>
        </p:nvSpPr>
        <p:spPr>
          <a:xfrm>
            <a:off x="677791" y="1030703"/>
            <a:ext cx="693414" cy="69341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Oval 5"/>
          <p:cNvSpPr/>
          <p:nvPr/>
        </p:nvSpPr>
        <p:spPr>
          <a:xfrm>
            <a:off x="693075" y="2733275"/>
            <a:ext cx="693414" cy="69341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Oval 7"/>
          <p:cNvSpPr/>
          <p:nvPr/>
        </p:nvSpPr>
        <p:spPr>
          <a:xfrm>
            <a:off x="4849012" y="2670175"/>
            <a:ext cx="693414" cy="69341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722178" y="1143418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66566" y="2851741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03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893400" y="1041986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02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93400" y="2838944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04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487261" y="835642"/>
            <a:ext cx="33173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Що таке ланцюг </a:t>
            </a:r>
          </a:p>
          <a:p>
            <a:r>
              <a:rPr lang="uk-UA" sz="2400" b="1" dirty="0" smtClean="0"/>
              <a:t>живлення?</a:t>
            </a:r>
            <a:endParaRPr lang="uk-UA" sz="24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1259632" y="2732879"/>
            <a:ext cx="35449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Будуємо ланцюги </a:t>
            </a:r>
          </a:p>
          <a:p>
            <a:r>
              <a:rPr lang="uk-UA" sz="2400" b="1" dirty="0" smtClean="0"/>
              <a:t>живлення</a:t>
            </a:r>
            <a:endParaRPr lang="ko-KR" altLang="en-US" sz="240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586814" y="2670175"/>
            <a:ext cx="30914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Працюємо зі </a:t>
            </a:r>
          </a:p>
          <a:p>
            <a:r>
              <a:rPr lang="uk-UA" sz="2400" b="1" dirty="0"/>
              <a:t>с</a:t>
            </a:r>
            <a:r>
              <a:rPr lang="uk-UA" sz="2400" b="1" dirty="0" smtClean="0"/>
              <a:t>хемою, </a:t>
            </a:r>
            <a:endParaRPr lang="uk-UA" sz="2400" b="1" dirty="0" smtClean="0"/>
          </a:p>
          <a:p>
            <a:r>
              <a:rPr lang="uk-UA" sz="2400" b="1" dirty="0"/>
              <a:t>д</a:t>
            </a:r>
            <a:r>
              <a:rPr lang="uk-UA" sz="2400" b="1" dirty="0" smtClean="0"/>
              <a:t>іаграмою Венна</a:t>
            </a:r>
            <a:endParaRPr lang="uk-UA" sz="24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5364088" y="835642"/>
            <a:ext cx="377991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Розрізняємо </a:t>
            </a:r>
          </a:p>
          <a:p>
            <a:r>
              <a:rPr lang="uk-UA" sz="2400" b="1" dirty="0" smtClean="0"/>
              <a:t>травоїдних, </a:t>
            </a:r>
            <a:r>
              <a:rPr lang="uk-UA" sz="2400" b="1" dirty="0" err="1" smtClean="0"/>
              <a:t>мясоїдних</a:t>
            </a:r>
            <a:r>
              <a:rPr lang="uk-UA" sz="2400" b="1" dirty="0" smtClean="0"/>
              <a:t>, всеїдних, хижаків </a:t>
            </a:r>
          </a:p>
          <a:p>
            <a:r>
              <a:rPr lang="uk-UA" sz="2400" b="1" dirty="0" smtClean="0"/>
              <a:t>і жертв</a:t>
            </a:r>
            <a:endParaRPr lang="ko-KR" altLang="en-US" sz="240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14797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627534"/>
            <a:ext cx="8406333" cy="3096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31988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163547"/>
            <a:ext cx="6984776" cy="4960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0455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9792" y="267494"/>
            <a:ext cx="3816424" cy="4927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2221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1800" y="411509"/>
            <a:ext cx="3600400" cy="4679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39135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833744" y="1953955"/>
            <a:ext cx="864096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432348" y="545613"/>
            <a:ext cx="4082856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пояснити, що таке ланцюг </a:t>
            </a:r>
            <a:endParaRPr lang="uk-UA" dirty="0" smtClean="0"/>
          </a:p>
          <a:p>
            <a:pPr lvl="0"/>
            <a:r>
              <a:rPr lang="uk-UA" dirty="0" smtClean="0"/>
              <a:t>живлення </a:t>
            </a:r>
            <a:r>
              <a:rPr lang="uk-UA" dirty="0"/>
              <a:t>і </a:t>
            </a:r>
            <a:r>
              <a:rPr lang="uk-UA" dirty="0" err="1"/>
              <a:t>мере́жа</a:t>
            </a:r>
            <a:r>
              <a:rPr lang="uk-UA" dirty="0"/>
              <a:t> живлення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400229" y="1676553"/>
            <a:ext cx="4420769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навести приклади травоїдних, м’ясоїдних, всеїдних тварин.</a:t>
            </a:r>
            <a:endParaRPr lang="ru-RU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393173" y="2801744"/>
            <a:ext cx="4283252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побудувати ланцюг живлення.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393173" y="3793595"/>
            <a:ext cx="4002583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виділити ланцюг живлення з мережі живлення.</a:t>
            </a:r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/>
              <a:t>Перевіряю себе</a:t>
            </a:r>
            <a:endParaRPr lang="ru-RU" dirty="0"/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1763</TotalTime>
  <Words>96</Words>
  <Application>Microsoft Office PowerPoint</Application>
  <PresentationFormat>Экран (16:9)</PresentationFormat>
  <Paragraphs>27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7</vt:i4>
      </vt:variant>
    </vt:vector>
  </HeadingPairs>
  <TitlesOfParts>
    <vt:vector size="14" baseType="lpstr">
      <vt:lpstr>맑은 고딕</vt:lpstr>
      <vt:lpstr>Arial</vt:lpstr>
      <vt:lpstr>Arial Black</vt:lpstr>
      <vt:lpstr>Arial Unicode MS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128</cp:revision>
  <dcterms:created xsi:type="dcterms:W3CDTF">2016-12-05T23:26:54Z</dcterms:created>
  <dcterms:modified xsi:type="dcterms:W3CDTF">2020-11-08T16:46:43Z</dcterms:modified>
</cp:coreProperties>
</file>