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99" r:id="rId4"/>
    <p:sldId id="300" r:id="rId5"/>
    <p:sldId id="306" r:id="rId6"/>
    <p:sldId id="30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Чому зуби р</a:t>
            </a:r>
            <a:r>
              <a:rPr lang="uk-UA" b="1" dirty="0" smtClean="0"/>
              <a:t>ізні</a:t>
            </a:r>
            <a:r>
              <a:rPr lang="uk-UA" b="1" dirty="0" smtClean="0"/>
              <a:t>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Досліджуємо свої </a:t>
            </a:r>
          </a:p>
          <a:p>
            <a:r>
              <a:rPr lang="uk-UA" sz="2400" b="1" dirty="0" smtClean="0"/>
              <a:t>зуби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59632" y="2732879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Від чого залежить </a:t>
            </a:r>
          </a:p>
          <a:p>
            <a:r>
              <a:rPr lang="uk-UA" sz="2400" b="1" dirty="0" smtClean="0"/>
              <a:t>форма і розмір зубів?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Порівнюємо зуби людини та інших </a:t>
            </a:r>
          </a:p>
          <a:p>
            <a:r>
              <a:rPr lang="uk-UA" sz="2400" b="1" dirty="0" smtClean="0"/>
              <a:t>тварин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364088" y="835642"/>
            <a:ext cx="3779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Знайомимося із типами зубів та їхнім </a:t>
            </a:r>
          </a:p>
          <a:p>
            <a:r>
              <a:rPr lang="uk-UA" sz="2400" b="1" dirty="0" smtClean="0"/>
              <a:t>призначенням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39502"/>
            <a:ext cx="5616624" cy="35432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69038"/>
            <a:ext cx="295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/>
                </a:solidFill>
              </a:rPr>
              <a:t>Алгоритм</a:t>
            </a:r>
          </a:p>
          <a:p>
            <a:r>
              <a:rPr lang="ru-RU" dirty="0" smtClean="0"/>
              <a:t>1) </a:t>
            </a:r>
            <a:r>
              <a:rPr lang="ru-RU" dirty="0" err="1" smtClean="0"/>
              <a:t>знайти</a:t>
            </a:r>
            <a:r>
              <a:rPr lang="ru-RU" dirty="0" smtClean="0"/>
              <a:t> </a:t>
            </a:r>
            <a:r>
              <a:rPr lang="ru-RU" dirty="0"/>
              <a:t>зуб на </a:t>
            </a:r>
            <a:r>
              <a:rPr lang="ru-RU" dirty="0" err="1"/>
              <a:t>схемі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err="1"/>
              <a:t>полічити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зубів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типу;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dirty="0" err="1"/>
              <a:t>прочитати</a:t>
            </a:r>
            <a:r>
              <a:rPr lang="ru-RU" dirty="0"/>
              <a:t> в </a:t>
            </a:r>
            <a:r>
              <a:rPr lang="ru-RU" dirty="0" err="1"/>
              <a:t>рамці</a:t>
            </a:r>
            <a:r>
              <a:rPr lang="ru-RU" dirty="0"/>
              <a:t>, для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призначені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зуби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 err="1"/>
              <a:t>знайти</a:t>
            </a:r>
            <a:r>
              <a:rPr lang="ru-RU" dirty="0"/>
              <a:t> </a:t>
            </a:r>
            <a:r>
              <a:rPr lang="ru-RU" dirty="0" err="1"/>
              <a:t>зуби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типу в себе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err="1" smtClean="0"/>
              <a:t>дзеркала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) </a:t>
            </a:r>
            <a:r>
              <a:rPr lang="ru-RU" dirty="0" err="1"/>
              <a:t>описати</a:t>
            </a:r>
            <a:r>
              <a:rPr lang="ru-RU" dirty="0"/>
              <a:t>, як </a:t>
            </a:r>
            <a:r>
              <a:rPr lang="ru-RU" dirty="0" err="1"/>
              <a:t>виглядають</a:t>
            </a:r>
            <a:r>
              <a:rPr lang="ru-RU" dirty="0"/>
              <a:t> </a:t>
            </a:r>
            <a:r>
              <a:rPr lang="ru-RU" dirty="0" err="1"/>
              <a:t>зуби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типу.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95486"/>
            <a:ext cx="3690717" cy="478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різні типи зубів і знайти їх на схемі.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спільне і відмінне </a:t>
            </a:r>
            <a:endParaRPr lang="uk-UA" dirty="0" smtClean="0"/>
          </a:p>
          <a:p>
            <a:pPr lvl="0"/>
            <a:r>
              <a:rPr lang="uk-UA" dirty="0" smtClean="0"/>
              <a:t>у </a:t>
            </a:r>
            <a:r>
              <a:rPr lang="uk-UA" dirty="0"/>
              <a:t>зубів різних тварин.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173" y="280174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чому в травоїдних і хижаків </a:t>
            </a:r>
            <a:endParaRPr lang="uk-UA" dirty="0" smtClean="0"/>
          </a:p>
          <a:p>
            <a:pPr lvl="0"/>
            <a:r>
              <a:rPr lang="uk-UA" dirty="0" smtClean="0"/>
              <a:t>різні </a:t>
            </a:r>
            <a:r>
              <a:rPr lang="uk-UA" dirty="0"/>
              <a:t>зуби.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793595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</a:t>
            </a:r>
            <a:r>
              <a:rPr lang="uk-UA" dirty="0" smtClean="0"/>
              <a:t>виготовити </a:t>
            </a:r>
            <a:r>
              <a:rPr lang="uk-UA" dirty="0"/>
              <a:t>модель </a:t>
            </a:r>
            <a:endParaRPr lang="uk-UA" dirty="0" smtClean="0"/>
          </a:p>
          <a:p>
            <a:pPr lvl="0"/>
            <a:r>
              <a:rPr lang="uk-UA" dirty="0" smtClean="0"/>
              <a:t>людської </a:t>
            </a:r>
            <a:r>
              <a:rPr lang="uk-UA" dirty="0"/>
              <a:t>щелепи із </a:t>
            </a:r>
            <a:r>
              <a:rPr lang="uk-UA" dirty="0" smtClean="0"/>
              <a:t>зубами.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</TotalTime>
  <Words>152</Words>
  <Application>Microsoft Office PowerPoint</Application>
  <PresentationFormat>Экран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130</cp:revision>
  <dcterms:created xsi:type="dcterms:W3CDTF">2016-12-05T23:26:54Z</dcterms:created>
  <dcterms:modified xsi:type="dcterms:W3CDTF">2020-11-08T17:21:58Z</dcterms:modified>
</cp:coreProperties>
</file>