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99" r:id="rId4"/>
    <p:sldId id="300" r:id="rId5"/>
    <p:sldId id="308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Досліджуємо </a:t>
            </a:r>
          </a:p>
          <a:p>
            <a:r>
              <a:rPr lang="uk-UA" b="1" dirty="0" smtClean="0"/>
              <a:t>дихання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59980" y="1112640"/>
            <a:ext cx="331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Яким буває дихання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96489" y="2794828"/>
            <a:ext cx="354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Робимо висновки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161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Визначаємо </a:t>
            </a:r>
          </a:p>
          <a:p>
            <a:r>
              <a:rPr lang="uk-UA" sz="2400" b="1" dirty="0"/>
              <a:t>і</a:t>
            </a:r>
            <a:r>
              <a:rPr lang="uk-UA" sz="2400" b="1" dirty="0" smtClean="0"/>
              <a:t>стинність/хибність тверджень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52120" y="881474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Проводимо </a:t>
            </a:r>
          </a:p>
          <a:p>
            <a:r>
              <a:rPr lang="uk-UA" sz="2400" b="1" dirty="0" smtClean="0"/>
              <a:t>дослідження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7494"/>
            <a:ext cx="5829275" cy="4402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44208" y="207211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План дослідження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49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 яких органів складається дихальна система.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висувати припущення і </a:t>
            </a:r>
            <a:endParaRPr lang="uk-UA" dirty="0" smtClean="0"/>
          </a:p>
          <a:p>
            <a:pPr lvl="0"/>
            <a:r>
              <a:rPr lang="uk-UA" dirty="0" smtClean="0"/>
              <a:t>перевіряти </a:t>
            </a:r>
            <a:r>
              <a:rPr lang="uk-UA" dirty="0"/>
              <a:t>його під час дослідження.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229" y="2694260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фіксувати результати </a:t>
            </a:r>
            <a:endParaRPr lang="uk-UA" dirty="0" smtClean="0"/>
          </a:p>
          <a:p>
            <a:pPr lvl="0"/>
            <a:r>
              <a:rPr lang="uk-UA" dirty="0" smtClean="0"/>
              <a:t>дослідження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2348" y="3643255"/>
            <a:ext cx="410010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пов’язані </a:t>
            </a:r>
            <a:endParaRPr lang="uk-UA" dirty="0" smtClean="0"/>
          </a:p>
          <a:p>
            <a:pPr lvl="0"/>
            <a:r>
              <a:rPr lang="uk-UA" dirty="0" smtClean="0"/>
              <a:t>частота </a:t>
            </a:r>
            <a:r>
              <a:rPr lang="uk-UA" dirty="0"/>
              <a:t>дихання і фізичне </a:t>
            </a:r>
            <a:endParaRPr lang="uk-UA" dirty="0" smtClean="0"/>
          </a:p>
          <a:p>
            <a:pPr lvl="0"/>
            <a:r>
              <a:rPr lang="uk-UA" dirty="0" smtClean="0"/>
              <a:t>навантаження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84</Words>
  <Application>Microsoft Office PowerPoint</Application>
  <PresentationFormat>Экран (16:9)</PresentationFormat>
  <Paragraphs>28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135</cp:revision>
  <dcterms:created xsi:type="dcterms:W3CDTF">2016-12-05T23:26:54Z</dcterms:created>
  <dcterms:modified xsi:type="dcterms:W3CDTF">2020-11-15T11:59:28Z</dcterms:modified>
</cp:coreProperties>
</file>