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99" r:id="rId4"/>
    <p:sldId id="300" r:id="rId5"/>
    <p:sldId id="308" r:id="rId6"/>
    <p:sldId id="310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A4C"/>
    <a:srgbClr val="EC771B"/>
    <a:srgbClr val="2A8663"/>
    <a:srgbClr val="FE51C2"/>
    <a:srgbClr val="D33530"/>
    <a:srgbClr val="FF62BC"/>
    <a:srgbClr val="FFF500"/>
    <a:srgbClr val="E663E2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2020-11-15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Про теплокровних і холоднокровних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42874" y="996616"/>
            <a:ext cx="33173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Чим відрізняються </a:t>
            </a:r>
          </a:p>
          <a:p>
            <a:r>
              <a:rPr lang="uk-UA" sz="2400" b="1" dirty="0" smtClean="0"/>
              <a:t>теплокровні від </a:t>
            </a:r>
          </a:p>
          <a:p>
            <a:r>
              <a:rPr lang="uk-UA" sz="2400" b="1" dirty="0" smtClean="0"/>
              <a:t>холоднокровних?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596489" y="2794828"/>
            <a:ext cx="35449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Які переваги </a:t>
            </a:r>
          </a:p>
          <a:p>
            <a:r>
              <a:rPr lang="uk-UA" altLang="ko-KR" sz="2400" b="1" dirty="0" smtClean="0"/>
              <a:t>у </a:t>
            </a:r>
            <a:r>
              <a:rPr lang="uk-UA" altLang="ko-KR" sz="2400" b="1" dirty="0" err="1" smtClean="0"/>
              <a:t>телокровних</a:t>
            </a:r>
            <a:r>
              <a:rPr lang="uk-UA" altLang="ko-KR" sz="2400" b="1" dirty="0" smtClean="0"/>
              <a:t> і холоднокровних?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09951" y="2870995"/>
            <a:ext cx="3161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Виконуємо творчі </a:t>
            </a:r>
          </a:p>
          <a:p>
            <a:r>
              <a:rPr lang="uk-UA" sz="2400" b="1" dirty="0" smtClean="0"/>
              <a:t>завдання 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484814" y="1089063"/>
            <a:ext cx="3779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 тварини утримують тепло?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337" y="1476375"/>
            <a:ext cx="7553325" cy="2190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5776" y="411510"/>
            <a:ext cx="6336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F9AA4C"/>
                </a:solidFill>
              </a:rPr>
              <a:t>Теплокровні і холоднокровні</a:t>
            </a:r>
            <a:endParaRPr lang="ru-RU" sz="2000" b="1" dirty="0">
              <a:solidFill>
                <a:srgbClr val="F9AA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493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23478"/>
            <a:ext cx="4205461" cy="487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60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12824" y="454998"/>
            <a:ext cx="408285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 відмінність між </a:t>
            </a:r>
            <a:endParaRPr lang="uk-UA" dirty="0" smtClean="0"/>
          </a:p>
          <a:p>
            <a:pPr lvl="0"/>
            <a:r>
              <a:rPr lang="uk-UA" dirty="0" smtClean="0"/>
              <a:t>теплокровними </a:t>
            </a:r>
            <a:r>
              <a:rPr lang="uk-UA" dirty="0"/>
              <a:t>і холоднокровними </a:t>
            </a:r>
            <a:endParaRPr lang="uk-UA" dirty="0" smtClean="0"/>
          </a:p>
          <a:p>
            <a:pPr lvl="0"/>
            <a:r>
              <a:rPr lang="uk-UA" dirty="0" smtClean="0"/>
              <a:t>тваринами</a:t>
            </a:r>
            <a:r>
              <a:rPr lang="uk-UA" dirty="0"/>
              <a:t>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0229" y="1549852"/>
            <a:ext cx="4420769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навести приклади </a:t>
            </a:r>
            <a:endParaRPr lang="uk-UA" dirty="0" smtClean="0"/>
          </a:p>
          <a:p>
            <a:pPr lvl="0"/>
            <a:r>
              <a:rPr lang="uk-UA" dirty="0" smtClean="0"/>
              <a:t>теплокровних </a:t>
            </a:r>
            <a:r>
              <a:rPr lang="uk-UA" dirty="0"/>
              <a:t>і холоднокровних </a:t>
            </a:r>
            <a:endParaRPr lang="uk-UA" dirty="0" smtClean="0"/>
          </a:p>
          <a:p>
            <a:pPr lvl="0"/>
            <a:r>
              <a:rPr lang="uk-UA" dirty="0" smtClean="0"/>
              <a:t>тварин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19690" y="2559060"/>
            <a:ext cx="428325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висловити припущення, які </a:t>
            </a:r>
            <a:endParaRPr lang="uk-UA" dirty="0" smtClean="0"/>
          </a:p>
          <a:p>
            <a:pPr lvl="0"/>
            <a:r>
              <a:rPr lang="uk-UA" dirty="0" smtClean="0"/>
              <a:t>переваги </a:t>
            </a:r>
            <a:r>
              <a:rPr lang="uk-UA" dirty="0"/>
              <a:t>мають холоднокровні і </a:t>
            </a:r>
            <a:endParaRPr lang="uk-UA" dirty="0" smtClean="0"/>
          </a:p>
          <a:p>
            <a:pPr lvl="0"/>
            <a:r>
              <a:rPr lang="uk-UA" dirty="0" smtClean="0"/>
              <a:t>теплокровні </a:t>
            </a:r>
            <a:r>
              <a:rPr lang="uk-UA" dirty="0"/>
              <a:t>тварини.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10198" y="3662918"/>
            <a:ext cx="410010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передати те, що я знаю, за </a:t>
            </a:r>
            <a:endParaRPr lang="uk-UA" dirty="0" smtClean="0"/>
          </a:p>
          <a:p>
            <a:pPr lvl="0"/>
            <a:r>
              <a:rPr lang="uk-UA" dirty="0" smtClean="0"/>
              <a:t>допомогою </a:t>
            </a:r>
            <a:r>
              <a:rPr lang="uk-UA" dirty="0"/>
              <a:t>плаката або інсценізації.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1913</TotalTime>
  <Words>106</Words>
  <Application>Microsoft Office PowerPoint</Application>
  <PresentationFormat>Экран (16:9)</PresentationFormat>
  <Paragraphs>32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140</cp:revision>
  <dcterms:created xsi:type="dcterms:W3CDTF">2016-12-05T23:26:54Z</dcterms:created>
  <dcterms:modified xsi:type="dcterms:W3CDTF">2020-11-15T15:00:27Z</dcterms:modified>
</cp:coreProperties>
</file>