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10"/>
  </p:notesMasterIdLst>
  <p:handoutMasterIdLst>
    <p:handoutMasterId r:id="rId11"/>
  </p:handoutMasterIdLst>
  <p:sldIdLst>
    <p:sldId id="299" r:id="rId4"/>
    <p:sldId id="300" r:id="rId5"/>
    <p:sldId id="308" r:id="rId6"/>
    <p:sldId id="309" r:id="rId7"/>
    <p:sldId id="310" r:id="rId8"/>
    <p:sldId id="292" r:id="rId9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771B"/>
    <a:srgbClr val="2A8663"/>
    <a:srgbClr val="FE51C2"/>
    <a:srgbClr val="D33530"/>
    <a:srgbClr val="FF62BC"/>
    <a:srgbClr val="FFF500"/>
    <a:srgbClr val="E663E2"/>
    <a:srgbClr val="F9AA4C"/>
    <a:srgbClr val="E6E6E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738" y="9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2020-11-15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2020-11-15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3013237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4171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7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6.xml"/><Relationship Id="rId16" Type="http://schemas.openxmlformats.org/officeDocument/2006/relationships/slideLayout" Target="../slideLayouts/slideLayout20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  <p:sldLayoutId id="2147483675" r:id="rId4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uk-UA" b="1" dirty="0" smtClean="0"/>
              <a:t>Навіщо вимірюють пульс?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51520" y="4731990"/>
            <a:ext cx="4572000" cy="288032"/>
          </a:xfrm>
        </p:spPr>
        <p:txBody>
          <a:bodyPr/>
          <a:lstStyle/>
          <a:p>
            <a:r>
              <a:rPr lang="uk-UA" altLang="ko-KR" sz="1200" dirty="0"/>
              <a:t>До підручника «Я досліджую світ. 3 клас». </a:t>
            </a:r>
            <a:endParaRPr lang="uk-UA" altLang="ko-KR" sz="1200" dirty="0" smtClean="0"/>
          </a:p>
          <a:p>
            <a:r>
              <a:rPr lang="uk-UA" altLang="ko-KR" sz="1200" dirty="0" smtClean="0"/>
              <a:t>Видавництво </a:t>
            </a:r>
            <a:r>
              <a:rPr lang="uk-UA" altLang="ko-KR" sz="1200" dirty="0"/>
              <a:t>«Літера</a:t>
            </a:r>
            <a:r>
              <a:rPr lang="uk-UA" altLang="ko-KR" sz="1200" dirty="0" smtClean="0"/>
              <a:t>». </a:t>
            </a:r>
            <a:r>
              <a:rPr lang="en-US" altLang="ko-KR" sz="1200" dirty="0"/>
              <a:t>©</a:t>
            </a:r>
            <a:r>
              <a:rPr lang="uk-UA" altLang="ko-KR" sz="1200" dirty="0"/>
              <a:t> Іщенко О. Л., 2020</a:t>
            </a:r>
            <a:endParaRPr lang="ko-KR" altLang="en-US" sz="1200" dirty="0"/>
          </a:p>
        </p:txBody>
      </p:sp>
      <p:sp>
        <p:nvSpPr>
          <p:cNvPr id="5" name="Oval 4"/>
          <p:cNvSpPr/>
          <p:nvPr/>
        </p:nvSpPr>
        <p:spPr>
          <a:xfrm>
            <a:off x="3484565" y="2114550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Rectangle 16"/>
          <p:cNvSpPr/>
          <p:nvPr/>
        </p:nvSpPr>
        <p:spPr>
          <a:xfrm rot="2700000">
            <a:off x="3750518" y="2228880"/>
            <a:ext cx="382495" cy="685741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220580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804625" y="905648"/>
            <a:ext cx="693414" cy="69341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Oval 4"/>
          <p:cNvSpPr/>
          <p:nvPr/>
        </p:nvSpPr>
        <p:spPr>
          <a:xfrm>
            <a:off x="677791" y="1030703"/>
            <a:ext cx="693414" cy="69341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Oval 5"/>
          <p:cNvSpPr/>
          <p:nvPr/>
        </p:nvSpPr>
        <p:spPr>
          <a:xfrm>
            <a:off x="693075" y="2733275"/>
            <a:ext cx="693414" cy="69341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Oval 7"/>
          <p:cNvSpPr/>
          <p:nvPr/>
        </p:nvSpPr>
        <p:spPr>
          <a:xfrm>
            <a:off x="4849012" y="2670175"/>
            <a:ext cx="693414" cy="69341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722178" y="1143418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66566" y="2851741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03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893400" y="1041986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02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93400" y="2838944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04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459980" y="1112640"/>
            <a:ext cx="3317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Як працює серце</a:t>
            </a:r>
            <a:endParaRPr lang="uk-UA" sz="24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1596489" y="2794828"/>
            <a:ext cx="35449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altLang="ko-KR" sz="2400" b="1" dirty="0" smtClean="0"/>
              <a:t>Вимірюємо пульс</a:t>
            </a:r>
            <a:endParaRPr lang="ko-KR" altLang="en-US" sz="240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586814" y="2670175"/>
            <a:ext cx="31616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Проводимо </a:t>
            </a:r>
          </a:p>
          <a:p>
            <a:r>
              <a:rPr lang="uk-UA" sz="2400" b="1" dirty="0" smtClean="0"/>
              <a:t>дослідження</a:t>
            </a:r>
            <a:endParaRPr lang="uk-UA" sz="24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5596666" y="1066790"/>
            <a:ext cx="37799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Що показує пульс</a:t>
            </a:r>
            <a:endParaRPr lang="ko-KR" altLang="en-US" sz="240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14797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5656" y="51470"/>
            <a:ext cx="4229100" cy="494347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27331" y="3219822"/>
            <a:ext cx="518457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uk-UA" dirty="0" smtClean="0"/>
              <a:t>Назвіть органи, які ви знаєте.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475656" y="4659982"/>
            <a:ext cx="79208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034932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812" y="914400"/>
            <a:ext cx="7572375" cy="33147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915816" y="267494"/>
            <a:ext cx="66967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 smtClean="0">
                <a:solidFill>
                  <a:srgbClr val="EC771B"/>
                </a:solidFill>
              </a:rPr>
              <a:t>Як вимірюють пульс</a:t>
            </a:r>
            <a:endParaRPr lang="ru-RU" sz="2000" b="1" dirty="0">
              <a:solidFill>
                <a:srgbClr val="EC771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00560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699792" y="483518"/>
            <a:ext cx="30963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 smtClean="0">
                <a:solidFill>
                  <a:srgbClr val="EC771B"/>
                </a:solidFill>
              </a:rPr>
              <a:t>План дослідження</a:t>
            </a:r>
            <a:endParaRPr lang="ru-RU" sz="2000" b="1" dirty="0">
              <a:solidFill>
                <a:srgbClr val="EC771B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3688" y="1419622"/>
            <a:ext cx="5905500" cy="2181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59600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833744" y="1953955"/>
            <a:ext cx="864096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432348" y="545613"/>
            <a:ext cx="4082856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показати, де в мене </a:t>
            </a:r>
            <a:endParaRPr lang="uk-UA" dirty="0" smtClean="0"/>
          </a:p>
          <a:p>
            <a:pPr lvl="0"/>
            <a:r>
              <a:rPr lang="uk-UA" dirty="0" smtClean="0"/>
              <a:t>розміщене </a:t>
            </a:r>
            <a:r>
              <a:rPr lang="uk-UA" dirty="0"/>
              <a:t>серце. 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400229" y="1676553"/>
            <a:ext cx="4420769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знаю, що серце працює як насос.</a:t>
            </a:r>
            <a:endParaRPr lang="ru-RU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400229" y="2694260"/>
            <a:ext cx="4283252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вмію вимірювати пульс.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310198" y="3662918"/>
            <a:ext cx="4100106" cy="9233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пояснити, як пов’язані пульс, частота дихання і фізичне </a:t>
            </a:r>
            <a:endParaRPr lang="uk-UA" dirty="0" smtClean="0"/>
          </a:p>
          <a:p>
            <a:pPr lvl="0"/>
            <a:r>
              <a:rPr lang="uk-UA" dirty="0" smtClean="0"/>
              <a:t>навантаження</a:t>
            </a:r>
            <a:r>
              <a:rPr lang="uk-UA" dirty="0"/>
              <a:t>.</a:t>
            </a:r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/>
              <a:t>Перевіряю себе</a:t>
            </a:r>
            <a:endParaRPr lang="ru-RU" dirty="0"/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1905</TotalTime>
  <Words>95</Words>
  <Application>Microsoft Office PowerPoint</Application>
  <PresentationFormat>Экран (16:9)</PresentationFormat>
  <Paragraphs>26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6</vt:i4>
      </vt:variant>
    </vt:vector>
  </HeadingPairs>
  <TitlesOfParts>
    <vt:vector size="13" baseType="lpstr">
      <vt:lpstr>맑은 고딕</vt:lpstr>
      <vt:lpstr>Arial</vt:lpstr>
      <vt:lpstr>Arial Black</vt:lpstr>
      <vt:lpstr>Arial Unicode MS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138</cp:revision>
  <dcterms:created xsi:type="dcterms:W3CDTF">2016-12-05T23:26:54Z</dcterms:created>
  <dcterms:modified xsi:type="dcterms:W3CDTF">2020-11-15T13:18:35Z</dcterms:modified>
</cp:coreProperties>
</file>