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99" r:id="rId4"/>
    <p:sldId id="300" r:id="rId5"/>
    <p:sldId id="306" r:id="rId6"/>
    <p:sldId id="309" r:id="rId7"/>
    <p:sldId id="307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2020-11-15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За допомогою </a:t>
            </a:r>
          </a:p>
          <a:p>
            <a:r>
              <a:rPr lang="uk-UA" b="1" dirty="0" smtClean="0"/>
              <a:t>чого ми диха</a:t>
            </a:r>
            <a:r>
              <a:rPr lang="uk-UA" b="1" dirty="0"/>
              <a:t>є</a:t>
            </a:r>
            <a:r>
              <a:rPr lang="uk-UA" b="1" dirty="0" smtClean="0"/>
              <a:t>мо?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3173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Висловлюємо </a:t>
            </a:r>
          </a:p>
          <a:p>
            <a:r>
              <a:rPr lang="uk-UA" sz="2400" b="1" dirty="0" smtClean="0"/>
              <a:t>припущення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259632" y="2732879"/>
            <a:ext cx="35449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Чому людина </a:t>
            </a:r>
          </a:p>
          <a:p>
            <a:r>
              <a:rPr lang="uk-UA" sz="2400" b="1" dirty="0" smtClean="0"/>
              <a:t>не може існувати </a:t>
            </a:r>
          </a:p>
          <a:p>
            <a:r>
              <a:rPr lang="uk-UA" sz="2400" b="1" dirty="0" smtClean="0"/>
              <a:t>без повітря?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091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Гігієна дихання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652120" y="881474"/>
            <a:ext cx="3779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Знайомимося </a:t>
            </a:r>
            <a:endParaRPr lang="uk-UA" sz="2400" b="1" dirty="0" smtClean="0"/>
          </a:p>
          <a:p>
            <a:r>
              <a:rPr lang="uk-UA" sz="2400" b="1" dirty="0" smtClean="0"/>
              <a:t>з органами дихання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483518"/>
            <a:ext cx="3480089" cy="37414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5664" y="1347614"/>
            <a:ext cx="3672408" cy="1647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198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639367"/>
            <a:ext cx="8832784" cy="40227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339502"/>
            <a:ext cx="1368152" cy="504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49814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вдих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228184" y="47422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видих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312749" y="3798359"/>
            <a:ext cx="1314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діафрагма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2267744" y="3303962"/>
            <a:ext cx="216024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363199" y="3810294"/>
            <a:ext cx="1314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діафрагма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6363199" y="3253755"/>
            <a:ext cx="216024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9986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195486"/>
            <a:ext cx="3777279" cy="4775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658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з яких органів складається дихальна система.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0229" y="1676553"/>
            <a:ext cx="442076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розповісти, як ми дихаємо.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32150" y="2652432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для чого людина </a:t>
            </a:r>
            <a:endParaRPr lang="uk-UA" dirty="0" smtClean="0"/>
          </a:p>
          <a:p>
            <a:pPr lvl="0"/>
            <a:r>
              <a:rPr lang="uk-UA" dirty="0" smtClean="0"/>
              <a:t>дихає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295649" y="3734944"/>
            <a:ext cx="410010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доповнити схему підписами.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1852</TotalTime>
  <Words>90</Words>
  <Application>Microsoft Office PowerPoint</Application>
  <PresentationFormat>Экран (16:9)</PresentationFormat>
  <Paragraphs>30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133</cp:revision>
  <dcterms:created xsi:type="dcterms:W3CDTF">2016-12-05T23:26:54Z</dcterms:created>
  <dcterms:modified xsi:type="dcterms:W3CDTF">2020-11-15T11:25:00Z</dcterms:modified>
</cp:coreProperties>
</file>