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8"/>
  </p:notesMasterIdLst>
  <p:handoutMasterIdLst>
    <p:handoutMasterId r:id="rId19"/>
  </p:handoutMasterIdLst>
  <p:sldIdLst>
    <p:sldId id="299" r:id="rId4"/>
    <p:sldId id="300" r:id="rId5"/>
    <p:sldId id="306" r:id="rId6"/>
    <p:sldId id="311" r:id="rId7"/>
    <p:sldId id="303" r:id="rId8"/>
    <p:sldId id="309" r:id="rId9"/>
    <p:sldId id="312" r:id="rId10"/>
    <p:sldId id="313" r:id="rId11"/>
    <p:sldId id="314" r:id="rId12"/>
    <p:sldId id="315" r:id="rId13"/>
    <p:sldId id="316" r:id="rId14"/>
    <p:sldId id="310" r:id="rId15"/>
    <p:sldId id="308" r:id="rId16"/>
    <p:sldId id="292" r:id="rId1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2020-11-21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2020-11-21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/>
              <a:t>Навіщо потрібно </a:t>
            </a:r>
            <a:endParaRPr lang="uk-UA" b="1" dirty="0" smtClean="0"/>
          </a:p>
          <a:p>
            <a:r>
              <a:rPr lang="uk-UA" b="1" dirty="0" smtClean="0"/>
              <a:t>спати</a:t>
            </a:r>
            <a:r>
              <a:rPr lang="uk-UA" b="1" dirty="0"/>
              <a:t>?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411510"/>
            <a:ext cx="5061367" cy="35398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3951362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Африканські гвінейські бабуїни сплять на верхівках дерев навшпиньках. Так вони маскуються від хижаків під час сну.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2854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339502"/>
            <a:ext cx="5021333" cy="343926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3939902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Морські видри сплять на спинах, уві сні вони «беруться за руки», щоб не загубитися в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морі.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002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611" y="843558"/>
            <a:ext cx="4938612" cy="34202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92080" y="907062"/>
            <a:ext cx="377591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Тюлені сплять у воді трьома способами: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тюлень 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лежить на поверхні, спина </a:t>
            </a:r>
            <a:endParaRPr lang="uk-UA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стирчить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голова опущена в воду, </a:t>
            </a:r>
            <a:endParaRPr lang="uk-UA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періодично 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тюлень піднімає її і робить вдихи;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2)тюлень набирає повні легені повітря і </a:t>
            </a:r>
            <a:endParaRPr lang="uk-UA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опускається 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дно. Приблизно через </a:t>
            </a:r>
            <a:endParaRPr lang="uk-UA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кожні 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хв він спливає на поверхню, </a:t>
            </a:r>
            <a:endParaRPr lang="uk-UA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вдихає 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 знову опускається;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тюлень роздуває горло, виходить щось на кшталт рятувального круга навколо </a:t>
            </a:r>
            <a:endParaRPr lang="uk-UA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шиї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так він вертикально висить у воді, немов поплавок, головою догори.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731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12160" y="1230020"/>
            <a:ext cx="280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Пишемо. </a:t>
            </a:r>
          </a:p>
          <a:p>
            <a:r>
              <a:rPr lang="uk-UA" sz="2800" b="1" dirty="0" smtClean="0"/>
              <a:t>Обговорюємо</a:t>
            </a:r>
            <a:endParaRPr lang="ru-RU" sz="2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339502"/>
            <a:ext cx="3476476" cy="433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120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32348" y="545613"/>
            <a:ext cx="408285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навіщо потрібно </a:t>
            </a:r>
            <a:endParaRPr lang="uk-UA" dirty="0" smtClean="0"/>
          </a:p>
          <a:p>
            <a:pPr lvl="0"/>
            <a:r>
              <a:rPr lang="uk-UA" dirty="0" smtClean="0"/>
              <a:t>спати</a:t>
            </a:r>
            <a:r>
              <a:rPr lang="uk-UA" dirty="0"/>
              <a:t>. 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16288" y="1671217"/>
            <a:ext cx="4114975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до чого призводить </a:t>
            </a:r>
            <a:endParaRPr lang="uk-UA" dirty="0" smtClean="0"/>
          </a:p>
          <a:p>
            <a:pPr lvl="0"/>
            <a:r>
              <a:rPr lang="uk-UA" dirty="0" smtClean="0"/>
              <a:t>брак сну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19690" y="2675456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що можна, а чого не можна </a:t>
            </a:r>
            <a:endParaRPr lang="uk-UA" dirty="0" smtClean="0"/>
          </a:p>
          <a:p>
            <a:pPr lvl="0"/>
            <a:r>
              <a:rPr lang="uk-UA" dirty="0" smtClean="0"/>
              <a:t>робити </a:t>
            </a:r>
            <a:r>
              <a:rPr lang="uk-UA" dirty="0"/>
              <a:t>перед сном.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49368" y="3760752"/>
            <a:ext cx="4002583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малювати інформаційні </a:t>
            </a:r>
            <a:endParaRPr lang="uk-UA" dirty="0" smtClean="0"/>
          </a:p>
          <a:p>
            <a:pPr lvl="0"/>
            <a:r>
              <a:rPr lang="uk-UA" dirty="0" smtClean="0"/>
              <a:t>плакати </a:t>
            </a:r>
            <a:r>
              <a:rPr lang="uk-UA" dirty="0"/>
              <a:t>і створювати </a:t>
            </a:r>
            <a:r>
              <a:rPr lang="uk-UA" dirty="0" err="1"/>
              <a:t>інфографіку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7261" y="835642"/>
            <a:ext cx="3317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/>
              <a:t>Що відбувається </a:t>
            </a:r>
            <a:endParaRPr lang="uk-UA" sz="2400" b="1" dirty="0" smtClean="0"/>
          </a:p>
          <a:p>
            <a:r>
              <a:rPr lang="uk-UA" sz="2400" b="1" dirty="0" smtClean="0"/>
              <a:t>з </a:t>
            </a:r>
            <a:r>
              <a:rPr lang="uk-UA" sz="2400" b="1" dirty="0"/>
              <a:t>нашим тілом під </a:t>
            </a:r>
            <a:endParaRPr lang="uk-UA" sz="2400" b="1" dirty="0" smtClean="0"/>
          </a:p>
          <a:p>
            <a:r>
              <a:rPr lang="uk-UA" sz="2400" b="1" dirty="0" smtClean="0"/>
              <a:t>час </a:t>
            </a:r>
            <a:r>
              <a:rPr lang="uk-UA" sz="2400" b="1" dirty="0"/>
              <a:t>сну?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04666" y="2723350"/>
            <a:ext cx="3544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Що можна і чого не </a:t>
            </a:r>
          </a:p>
          <a:p>
            <a:r>
              <a:rPr lang="uk-UA" sz="2400" b="1" dirty="0" smtClean="0"/>
              <a:t>можна робити перед сном?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86813" y="2670175"/>
            <a:ext cx="34181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Створюємо плакати, </a:t>
            </a:r>
            <a:r>
              <a:rPr lang="uk-UA" sz="2400" b="1" dirty="0" err="1" smtClean="0"/>
              <a:t>інфографіку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42426" y="825029"/>
            <a:ext cx="3779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ko-KR" sz="2400" b="1" dirty="0" smtClean="0"/>
              <a:t>Що буде, якщо мало спати?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3356" y="339502"/>
            <a:ext cx="775310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 котрій годині ви лягаєте спати?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 котрій прокидаєтеся? У якому настрої прокидаєтеся? Чи одразу встаєте, коли вас будять?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"/>
            </a:pPr>
            <a:r>
              <a:rPr lang="uk-UA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Скільки годин ви спите?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956" y="2499742"/>
            <a:ext cx="2808312" cy="21541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1851670"/>
            <a:ext cx="2854606" cy="200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98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9502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3"/>
                </a:solidFill>
              </a:rPr>
              <a:t>Як сплять тварини</a:t>
            </a:r>
            <a:endParaRPr lang="ru-RU" sz="2400" b="1" dirty="0">
              <a:solidFill>
                <a:schemeClr val="accent3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1203598"/>
            <a:ext cx="3672408" cy="1984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Кажани сплять догори ногами.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них це ідеальна позиція для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початку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польоту. У разі небезпеки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тільки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 вони можуть швидко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залишити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місце ночівлі.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9" y="1059582"/>
            <a:ext cx="4431540" cy="364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64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55976" y="55552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Леви сплять до 20 годин на добу. По-перше, тому, що їм потрібен повний спокій для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перетравлення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сирого м'яса. По-друге, їм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необхідно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збирати сили для активного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полювання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 виживання. Тому під час сну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леви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як правило, намагаються повністю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розслабитися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Якщо лев лягає спати в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спокійному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місці, найчастіше він спить на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боці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або на спині, задерши догори лапи.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Якщо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хтось може потривожити лева (слон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або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носоріг), то він вилізає на дерево і лягає, звісивши лапи, повністю розслабляючи тіло.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699542"/>
            <a:ext cx="4115046" cy="292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5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155926"/>
            <a:ext cx="6336704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Жирафи сплять практично щогодини приблизно по 10 хвилин.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91616"/>
            <a:ext cx="5615546" cy="3892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557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000" y="4227934"/>
            <a:ext cx="900100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Серед ссавців найдовше сплять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коали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Їх сон може тривати до 22 годин на добу.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95486"/>
            <a:ext cx="5760640" cy="408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430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08104" y="771550"/>
            <a:ext cx="2952328" cy="327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Положення слона залежить від фази сну. Під час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повільної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фази слон спить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стоячи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Під час швидкої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фази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слон лягає на землю. Перед сном слони завжди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щось спирають бивні, а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стаді сплять із вартовими, змінюючи одне одного.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606663"/>
            <a:ext cx="5173397" cy="3602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475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267494"/>
            <a:ext cx="4977703" cy="346308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3874591"/>
            <a:ext cx="8316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Альбатроси можуть спати під час польоту. Крилами вони не махають, а сплять,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використовуючи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відпочинку повітряні потоки.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542909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</TotalTime>
  <Words>468</Words>
  <Application>Microsoft Office PowerPoint</Application>
  <PresentationFormat>Экран (16:9)</PresentationFormat>
  <Paragraphs>71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맑은 고딕</vt:lpstr>
      <vt:lpstr>Arial</vt:lpstr>
      <vt:lpstr>Arial Black</vt:lpstr>
      <vt:lpstr>Arial Unicode MS</vt:lpstr>
      <vt:lpstr>Calibri</vt:lpstr>
      <vt:lpstr>Times New Roman</vt:lpstr>
      <vt:lpstr>Wingdings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145</cp:revision>
  <dcterms:created xsi:type="dcterms:W3CDTF">2016-12-05T23:26:54Z</dcterms:created>
  <dcterms:modified xsi:type="dcterms:W3CDTF">2020-11-21T19:06:42Z</dcterms:modified>
</cp:coreProperties>
</file>