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1"/>
  </p:notesMasterIdLst>
  <p:handoutMasterIdLst>
    <p:handoutMasterId r:id="rId12"/>
  </p:handoutMasterIdLst>
  <p:sldIdLst>
    <p:sldId id="299" r:id="rId4"/>
    <p:sldId id="300" r:id="rId5"/>
    <p:sldId id="306" r:id="rId6"/>
    <p:sldId id="307" r:id="rId7"/>
    <p:sldId id="303" r:id="rId8"/>
    <p:sldId id="308" r:id="rId9"/>
    <p:sldId id="292" r:id="rId10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663"/>
    <a:srgbClr val="FE51C2"/>
    <a:srgbClr val="D33530"/>
    <a:srgbClr val="FF62BC"/>
    <a:srgbClr val="FFF500"/>
    <a:srgbClr val="E663E2"/>
    <a:srgbClr val="F9AA4C"/>
    <a:srgbClr val="E6E6E6"/>
    <a:srgbClr val="EC771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2" autoAdjust="0"/>
    <p:restoredTop sz="94721" autoAdjust="0"/>
  </p:normalViewPr>
  <p:slideViewPr>
    <p:cSldViewPr>
      <p:cViewPr varScale="1">
        <p:scale>
          <a:sx n="114" d="100"/>
          <a:sy n="114" d="100"/>
        </p:scale>
        <p:origin x="738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2020-11-21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2020-11-21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3013237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4171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7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6.xml"/><Relationship Id="rId16" Type="http://schemas.openxmlformats.org/officeDocument/2006/relationships/slideLayout" Target="../slideLayouts/slideLayout20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  <p:sldLayoutId id="2147483675" r:id="rId4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uk-UA" b="1" dirty="0"/>
              <a:t>Як зробити </a:t>
            </a:r>
            <a:endParaRPr lang="uk-UA" b="1" dirty="0" smtClean="0"/>
          </a:p>
          <a:p>
            <a:r>
              <a:rPr lang="uk-UA" b="1" dirty="0" smtClean="0"/>
              <a:t>здоровий </a:t>
            </a:r>
            <a:r>
              <a:rPr lang="uk-UA" b="1" dirty="0"/>
              <a:t>вибір?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51520" y="4731990"/>
            <a:ext cx="4572000" cy="288032"/>
          </a:xfrm>
        </p:spPr>
        <p:txBody>
          <a:bodyPr/>
          <a:lstStyle/>
          <a:p>
            <a:r>
              <a:rPr lang="uk-UA" altLang="ko-KR" sz="1200" dirty="0"/>
              <a:t>До підручника «Я досліджую світ. 3 клас». </a:t>
            </a:r>
            <a:endParaRPr lang="uk-UA" altLang="ko-KR" sz="1200" dirty="0" smtClean="0"/>
          </a:p>
          <a:p>
            <a:r>
              <a:rPr lang="uk-UA" altLang="ko-KR" sz="1200" dirty="0" smtClean="0"/>
              <a:t>Видавництво </a:t>
            </a:r>
            <a:r>
              <a:rPr lang="uk-UA" altLang="ko-KR" sz="1200" dirty="0"/>
              <a:t>«Літера</a:t>
            </a:r>
            <a:r>
              <a:rPr lang="uk-UA" altLang="ko-KR" sz="1200" dirty="0" smtClean="0"/>
              <a:t>». </a:t>
            </a:r>
            <a:r>
              <a:rPr lang="en-US" altLang="ko-KR" sz="1200" dirty="0"/>
              <a:t>©</a:t>
            </a:r>
            <a:r>
              <a:rPr lang="uk-UA" altLang="ko-KR" sz="1200" dirty="0"/>
              <a:t> Іщенко О. Л., 2020</a:t>
            </a:r>
            <a:endParaRPr lang="ko-KR" altLang="en-US" sz="1200" dirty="0"/>
          </a:p>
        </p:txBody>
      </p:sp>
      <p:sp>
        <p:nvSpPr>
          <p:cNvPr id="5" name="Oval 4"/>
          <p:cNvSpPr/>
          <p:nvPr/>
        </p:nvSpPr>
        <p:spPr>
          <a:xfrm>
            <a:off x="3484565" y="2114550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Rectangle 16"/>
          <p:cNvSpPr/>
          <p:nvPr/>
        </p:nvSpPr>
        <p:spPr>
          <a:xfrm rot="2700000">
            <a:off x="3750518" y="2228880"/>
            <a:ext cx="382495" cy="685741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2058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804625" y="905648"/>
            <a:ext cx="693414" cy="6934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Oval 4"/>
          <p:cNvSpPr/>
          <p:nvPr/>
        </p:nvSpPr>
        <p:spPr>
          <a:xfrm>
            <a:off x="677791" y="1030703"/>
            <a:ext cx="693414" cy="69341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Oval 5"/>
          <p:cNvSpPr/>
          <p:nvPr/>
        </p:nvSpPr>
        <p:spPr>
          <a:xfrm>
            <a:off x="693075" y="2733275"/>
            <a:ext cx="693414" cy="69341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Oval 7"/>
          <p:cNvSpPr/>
          <p:nvPr/>
        </p:nvSpPr>
        <p:spPr>
          <a:xfrm>
            <a:off x="4849012" y="2670175"/>
            <a:ext cx="693414" cy="69341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722178" y="1143418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6566" y="2851741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93400" y="1041986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93400" y="2838944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487261" y="835642"/>
            <a:ext cx="33173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Знайомимося </a:t>
            </a:r>
          </a:p>
          <a:p>
            <a:r>
              <a:rPr lang="uk-UA" sz="2400" b="1" dirty="0" smtClean="0"/>
              <a:t>з темою тижня</a:t>
            </a:r>
            <a:endParaRPr lang="uk-UA" sz="24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1259632" y="2732879"/>
            <a:ext cx="35449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Який вибір ми </a:t>
            </a:r>
          </a:p>
          <a:p>
            <a:r>
              <a:rPr lang="uk-UA" sz="2400" b="1" dirty="0" smtClean="0"/>
              <a:t>робимо щодня?</a:t>
            </a:r>
            <a:endParaRPr lang="ko-KR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586814" y="2670175"/>
            <a:ext cx="31616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Як сьогоднішні </a:t>
            </a:r>
          </a:p>
          <a:p>
            <a:r>
              <a:rPr lang="uk-UA" sz="2400" b="1" dirty="0" smtClean="0"/>
              <a:t>звички визначають наше майбутнє?</a:t>
            </a:r>
            <a:endParaRPr lang="uk-UA" sz="24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5542426" y="825029"/>
            <a:ext cx="37799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Моделю</a:t>
            </a:r>
            <a:r>
              <a:rPr lang="uk-UA" sz="2400" b="1" dirty="0" smtClean="0"/>
              <a:t>ємо поведінку в різних ситуаціях</a:t>
            </a:r>
            <a:endParaRPr lang="ko-KR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14797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1491630"/>
            <a:ext cx="5343525" cy="17430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9552" y="411510"/>
            <a:ext cx="9001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Тема тижня. Питання тижня. Слова тижня</a:t>
            </a:r>
            <a:endParaRPr lang="ru-RU" sz="28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7133" y="1131590"/>
            <a:ext cx="237172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1988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123478"/>
            <a:ext cx="5868144" cy="576064"/>
          </a:xfrm>
        </p:spPr>
        <p:txBody>
          <a:bodyPr/>
          <a:lstStyle/>
          <a:p>
            <a:r>
              <a:rPr lang="uk-UA" altLang="ko-KR" dirty="0" smtClean="0"/>
              <a:t>Обговоріть ситуації</a:t>
            </a:r>
            <a:endParaRPr lang="ko-KR" alt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7142008"/>
              </p:ext>
            </p:extLst>
          </p:nvPr>
        </p:nvGraphicFramePr>
        <p:xfrm>
          <a:off x="179512" y="764414"/>
          <a:ext cx="2520280" cy="1255836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520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36760">
                <a:tc>
                  <a:txBody>
                    <a:bodyPr/>
                    <a:lstStyle/>
                    <a:p>
                      <a:pPr algn="l" latinLnBrk="1"/>
                      <a:r>
                        <a:rPr lang="uk-UA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Бабуся приготувала нову страву, а ви не хочете її їсти. </a:t>
                      </a:r>
                      <a:endParaRPr lang="ko-KR" altLang="en-US" sz="140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43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Down Arrow 9"/>
          <p:cNvSpPr/>
          <p:nvPr/>
        </p:nvSpPr>
        <p:spPr>
          <a:xfrm>
            <a:off x="1259632" y="2002899"/>
            <a:ext cx="360040" cy="352403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8388E3"/>
              </a:solidFill>
            </a:endParaRPr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2857756"/>
              </p:ext>
            </p:extLst>
          </p:nvPr>
        </p:nvGraphicFramePr>
        <p:xfrm>
          <a:off x="2915816" y="773819"/>
          <a:ext cx="2952328" cy="1530156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9523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36760">
                <a:tc>
                  <a:txBody>
                    <a:bodyPr/>
                    <a:lstStyle/>
                    <a:p>
                      <a:pPr lvl="0"/>
                      <a:r>
                        <a:rPr lang="uk-UA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Ви тільки почали грати </a:t>
                      </a:r>
                    </a:p>
                    <a:p>
                      <a:pPr lvl="0"/>
                      <a:r>
                        <a:rPr lang="uk-UA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нову комп’ютерну гру, </a:t>
                      </a:r>
                    </a:p>
                    <a:p>
                      <a:pPr lvl="0"/>
                      <a:r>
                        <a:rPr lang="uk-UA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як дзвонить ваш друг і </a:t>
                      </a:r>
                    </a:p>
                    <a:p>
                      <a:pPr lvl="0"/>
                      <a:r>
                        <a:rPr lang="uk-UA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кличе гуляти в парк.</a:t>
                      </a:r>
                      <a:endParaRPr lang="ru-RU" sz="18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43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8" name="Down Arrow 17"/>
          <p:cNvSpPr/>
          <p:nvPr/>
        </p:nvSpPr>
        <p:spPr>
          <a:xfrm>
            <a:off x="4067944" y="2303975"/>
            <a:ext cx="360040" cy="352403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8388E3"/>
              </a:solidFill>
            </a:endParaRPr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8444574"/>
              </p:ext>
            </p:extLst>
          </p:nvPr>
        </p:nvGraphicFramePr>
        <p:xfrm>
          <a:off x="6082168" y="199887"/>
          <a:ext cx="2880320" cy="2353116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880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36760">
                <a:tc>
                  <a:txBody>
                    <a:bodyPr/>
                    <a:lstStyle/>
                    <a:p>
                      <a:pPr lvl="0"/>
                      <a:r>
                        <a:rPr lang="uk-UA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 дні народження в </a:t>
                      </a:r>
                    </a:p>
                    <a:p>
                      <a:pPr lvl="0"/>
                      <a:r>
                        <a:rPr lang="uk-UA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однокласниці купа </a:t>
                      </a:r>
                    </a:p>
                    <a:p>
                      <a:pPr lvl="0"/>
                      <a:r>
                        <a:rPr lang="uk-UA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солодощів. Ви з’їли </a:t>
                      </a:r>
                    </a:p>
                    <a:p>
                      <a:pPr lvl="0"/>
                      <a:r>
                        <a:rPr lang="uk-UA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три цукерки, два </a:t>
                      </a:r>
                    </a:p>
                    <a:p>
                      <a:pPr lvl="0"/>
                      <a:r>
                        <a:rPr lang="uk-UA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тістечка. Нічого ж не </a:t>
                      </a:r>
                    </a:p>
                    <a:p>
                      <a:pPr lvl="0"/>
                      <a:r>
                        <a:rPr lang="uk-UA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трапиться, якщо з’їсти ще кілька?</a:t>
                      </a:r>
                      <a:endParaRPr lang="ru-RU" sz="18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43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2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0552572"/>
              </p:ext>
            </p:extLst>
          </p:nvPr>
        </p:nvGraphicFramePr>
        <p:xfrm>
          <a:off x="179512" y="2367676"/>
          <a:ext cx="2520280" cy="678196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520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36760"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43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altLang="ko-KR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Варіанти поведінки</a:t>
                      </a:r>
                      <a:endParaRPr lang="en-JM" altLang="ko-KR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3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7693315"/>
              </p:ext>
            </p:extLst>
          </p:nvPr>
        </p:nvGraphicFramePr>
        <p:xfrm>
          <a:off x="179512" y="3388208"/>
          <a:ext cx="2520280" cy="678196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520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36760"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43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altLang="ko-KR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Наслідки</a:t>
                      </a:r>
                      <a:endParaRPr lang="en-JM" altLang="ko-KR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Down Arrow 9"/>
          <p:cNvSpPr/>
          <p:nvPr/>
        </p:nvSpPr>
        <p:spPr>
          <a:xfrm>
            <a:off x="1269304" y="3058246"/>
            <a:ext cx="360040" cy="352403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8388E3"/>
              </a:solidFill>
            </a:endParaRPr>
          </a:p>
        </p:txBody>
      </p:sp>
      <p:graphicFrame>
        <p:nvGraphicFramePr>
          <p:cNvPr id="15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512660"/>
              </p:ext>
            </p:extLst>
          </p:nvPr>
        </p:nvGraphicFramePr>
        <p:xfrm>
          <a:off x="2915816" y="2656378"/>
          <a:ext cx="2952328" cy="707196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9523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36760">
                <a:tc>
                  <a:txBody>
                    <a:bodyPr/>
                    <a:lstStyle/>
                    <a:p>
                      <a:pPr lvl="0"/>
                      <a:endParaRPr lang="ru-RU" sz="18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43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altLang="ko-KR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Варіанти поведінки</a:t>
                      </a:r>
                      <a:endParaRPr lang="en-JM" altLang="ko-KR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6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0180245"/>
              </p:ext>
            </p:extLst>
          </p:nvPr>
        </p:nvGraphicFramePr>
        <p:xfrm>
          <a:off x="2915816" y="3744657"/>
          <a:ext cx="2952328" cy="707196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9523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36760">
                <a:tc>
                  <a:txBody>
                    <a:bodyPr/>
                    <a:lstStyle/>
                    <a:p>
                      <a:pPr lvl="0"/>
                      <a:endParaRPr lang="ru-RU" sz="18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43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altLang="ko-KR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Наслідки</a:t>
                      </a:r>
                      <a:endParaRPr lang="en-JM" altLang="ko-KR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" name="Down Arrow 17"/>
          <p:cNvSpPr/>
          <p:nvPr/>
        </p:nvSpPr>
        <p:spPr>
          <a:xfrm>
            <a:off x="4067944" y="3377914"/>
            <a:ext cx="360040" cy="352403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8388E3"/>
              </a:solidFill>
            </a:endParaRPr>
          </a:p>
        </p:txBody>
      </p:sp>
      <p:sp>
        <p:nvSpPr>
          <p:cNvPr id="21" name="Down Arrow 17"/>
          <p:cNvSpPr/>
          <p:nvPr/>
        </p:nvSpPr>
        <p:spPr>
          <a:xfrm>
            <a:off x="7281437" y="3551104"/>
            <a:ext cx="360040" cy="352403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8388E3"/>
              </a:solidFill>
            </a:endParaRPr>
          </a:p>
        </p:txBody>
      </p:sp>
      <p:sp>
        <p:nvSpPr>
          <p:cNvPr id="22" name="Down Arrow 17"/>
          <p:cNvSpPr/>
          <p:nvPr/>
        </p:nvSpPr>
        <p:spPr>
          <a:xfrm>
            <a:off x="7281437" y="2542942"/>
            <a:ext cx="360040" cy="352403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8388E3"/>
              </a:solidFill>
            </a:endParaRPr>
          </a:p>
        </p:txBody>
      </p:sp>
      <p:graphicFrame>
        <p:nvGraphicFramePr>
          <p:cNvPr id="23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7101294"/>
              </p:ext>
            </p:extLst>
          </p:nvPr>
        </p:nvGraphicFramePr>
        <p:xfrm>
          <a:off x="6082168" y="2880849"/>
          <a:ext cx="2880320" cy="707196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880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36760">
                <a:tc>
                  <a:txBody>
                    <a:bodyPr/>
                    <a:lstStyle/>
                    <a:p>
                      <a:pPr lvl="0"/>
                      <a:endParaRPr lang="ru-RU" sz="18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43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altLang="ko-KR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Варіанти поведінки</a:t>
                      </a:r>
                      <a:endParaRPr lang="en-JM" altLang="ko-KR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4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2388562"/>
              </p:ext>
            </p:extLst>
          </p:nvPr>
        </p:nvGraphicFramePr>
        <p:xfrm>
          <a:off x="6082168" y="3903507"/>
          <a:ext cx="2880320" cy="707196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880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36760">
                <a:tc>
                  <a:txBody>
                    <a:bodyPr/>
                    <a:lstStyle/>
                    <a:p>
                      <a:pPr lvl="0"/>
                      <a:endParaRPr lang="ru-RU" sz="18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43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altLang="ko-KR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Arial" pitchFamily="34" charset="0"/>
                        </a:rPr>
                        <a:t>Наслідки</a:t>
                      </a:r>
                      <a:endParaRPr lang="en-JM" altLang="ko-KR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2030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23479"/>
            <a:ext cx="3960440" cy="196088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921" y="286829"/>
            <a:ext cx="2160240" cy="27801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20" y="2211710"/>
            <a:ext cx="3842261" cy="282460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25499" y="3036122"/>
            <a:ext cx="3486936" cy="203106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77810" y="2130197"/>
            <a:ext cx="1942664" cy="209443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01819" y="252002"/>
            <a:ext cx="3474944" cy="1959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455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79712" y="339502"/>
            <a:ext cx="4824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Пишемо. Обговорюємо</a:t>
            </a:r>
            <a:endParaRPr lang="ru-RU" sz="28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9792" y="858305"/>
            <a:ext cx="3114941" cy="4052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1203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432348" y="545613"/>
            <a:ext cx="4082856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розумію, що маю відповідати за </a:t>
            </a:r>
            <a:endParaRPr lang="uk-UA" dirty="0" smtClean="0"/>
          </a:p>
          <a:p>
            <a:pPr lvl="0"/>
            <a:r>
              <a:rPr lang="uk-UA" dirty="0" smtClean="0"/>
              <a:t>своє </a:t>
            </a:r>
            <a:r>
              <a:rPr lang="uk-UA" dirty="0"/>
              <a:t>здоров’я. 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393173" y="1582856"/>
            <a:ext cx="4114975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передбачити кілька варіантів поведінки у певних ситуаціях і їхні </a:t>
            </a:r>
            <a:endParaRPr lang="uk-UA" dirty="0" smtClean="0"/>
          </a:p>
          <a:p>
            <a:pPr lvl="0"/>
            <a:r>
              <a:rPr lang="uk-UA" dirty="0" smtClean="0"/>
              <a:t>наслідки</a:t>
            </a:r>
            <a:r>
              <a:rPr lang="uk-UA" dirty="0"/>
              <a:t>.</a:t>
            </a:r>
            <a:endParaRPr lang="ru-RU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482683" y="2608083"/>
            <a:ext cx="4283252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розповісти, як мої здорові </a:t>
            </a:r>
            <a:endParaRPr lang="uk-UA" dirty="0" smtClean="0"/>
          </a:p>
          <a:p>
            <a:pPr lvl="0"/>
            <a:r>
              <a:rPr lang="uk-UA" dirty="0" smtClean="0"/>
              <a:t>звички </a:t>
            </a:r>
            <a:r>
              <a:rPr lang="uk-UA" dirty="0"/>
              <a:t>стануть мені в пригоді </a:t>
            </a:r>
            <a:endParaRPr lang="uk-UA" dirty="0" smtClean="0"/>
          </a:p>
          <a:p>
            <a:pPr lvl="0"/>
            <a:r>
              <a:rPr lang="uk-UA" dirty="0" smtClean="0"/>
              <a:t>у </a:t>
            </a:r>
            <a:r>
              <a:rPr lang="uk-UA" dirty="0"/>
              <a:t>майбутньому.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498843" y="3732515"/>
            <a:ext cx="4002583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вмію складати схеми і </a:t>
            </a:r>
            <a:endParaRPr lang="uk-UA" dirty="0" smtClean="0"/>
          </a:p>
          <a:p>
            <a:pPr lvl="0"/>
            <a:r>
              <a:rPr lang="uk-UA" dirty="0" smtClean="0"/>
              <a:t>заповнювати </a:t>
            </a:r>
            <a:r>
              <a:rPr lang="uk-UA" dirty="0"/>
              <a:t>таблиці.</a:t>
            </a:r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/>
              <a:t>Перевіряю себе</a:t>
            </a:r>
            <a:endParaRPr lang="ru-RU" dirty="0"/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1809</TotalTime>
  <Words>183</Words>
  <Application>Microsoft Office PowerPoint</Application>
  <PresentationFormat>Экран (16:9)</PresentationFormat>
  <Paragraphs>49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7</vt:i4>
      </vt:variant>
    </vt:vector>
  </HeadingPairs>
  <TitlesOfParts>
    <vt:vector size="14" baseType="lpstr">
      <vt:lpstr>맑은 고딕</vt:lpstr>
      <vt:lpstr>Arial</vt:lpstr>
      <vt:lpstr>Arial Black</vt:lpstr>
      <vt:lpstr>Arial Unicode MS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137</cp:revision>
  <dcterms:created xsi:type="dcterms:W3CDTF">2016-12-05T23:26:54Z</dcterms:created>
  <dcterms:modified xsi:type="dcterms:W3CDTF">2020-11-21T13:12:50Z</dcterms:modified>
</cp:coreProperties>
</file>