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2"/>
  </p:notesMasterIdLst>
  <p:handoutMasterIdLst>
    <p:handoutMasterId r:id="rId13"/>
  </p:handoutMasterIdLst>
  <p:sldIdLst>
    <p:sldId id="299" r:id="rId4"/>
    <p:sldId id="300" r:id="rId5"/>
    <p:sldId id="312" r:id="rId6"/>
    <p:sldId id="317" r:id="rId7"/>
    <p:sldId id="306" r:id="rId8"/>
    <p:sldId id="315" r:id="rId9"/>
    <p:sldId id="307" r:id="rId10"/>
    <p:sldId id="292" r:id="rId11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2A8663"/>
    <a:srgbClr val="FE51C2"/>
    <a:srgbClr val="D33530"/>
    <a:srgbClr val="FF62BC"/>
    <a:srgbClr val="FFF500"/>
    <a:srgbClr val="E663E2"/>
    <a:srgbClr val="F9AA4C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2020-12-05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2020-12-05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71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4.xml"/><Relationship Id="rId1" Type="http://schemas.openxmlformats.org/officeDocument/2006/relationships/video" Target="https://www.youtube.com/embed/RKXf39p7fK4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uk-UA" b="1" dirty="0" smtClean="0"/>
              <a:t>Навіщо зубці </a:t>
            </a:r>
          </a:p>
          <a:p>
            <a:r>
              <a:rPr lang="uk-UA" b="1" dirty="0" smtClean="0"/>
              <a:t>на колесах?</a:t>
            </a:r>
            <a:endParaRPr lang="uk-UA" b="1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20580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804625" y="905648"/>
            <a:ext cx="693414" cy="69341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Oval 4"/>
          <p:cNvSpPr/>
          <p:nvPr/>
        </p:nvSpPr>
        <p:spPr>
          <a:xfrm>
            <a:off x="677791" y="1030703"/>
            <a:ext cx="693414" cy="69341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Oval 5"/>
          <p:cNvSpPr/>
          <p:nvPr/>
        </p:nvSpPr>
        <p:spPr>
          <a:xfrm>
            <a:off x="693075" y="2733275"/>
            <a:ext cx="693414" cy="69341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22178" y="1143418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6566" y="285174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93400" y="1041986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487261" y="835642"/>
            <a:ext cx="33173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Що таке зубчасті </a:t>
            </a:r>
          </a:p>
          <a:p>
            <a:r>
              <a:rPr lang="uk-UA" sz="2400" b="1" dirty="0" smtClean="0"/>
              <a:t>колеса?</a:t>
            </a:r>
            <a:endParaRPr lang="uk-UA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459980" y="2778050"/>
            <a:ext cx="35449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Визначаємо напрям </a:t>
            </a:r>
          </a:p>
          <a:p>
            <a:r>
              <a:rPr lang="uk-UA" sz="2400" b="1" dirty="0" smtClean="0"/>
              <a:t>руху зубчастих коліс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564543" y="835642"/>
            <a:ext cx="377991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Як працює зубчаста </a:t>
            </a:r>
          </a:p>
          <a:p>
            <a:r>
              <a:rPr lang="uk-UA" sz="2400" b="1" dirty="0" smtClean="0"/>
              <a:t>передача?</a:t>
            </a:r>
            <a:endParaRPr lang="uk-UA" sz="2400" b="1" dirty="0"/>
          </a:p>
        </p:txBody>
      </p:sp>
      <p:sp>
        <p:nvSpPr>
          <p:cNvPr id="14" name="Oval 7"/>
          <p:cNvSpPr/>
          <p:nvPr/>
        </p:nvSpPr>
        <p:spPr>
          <a:xfrm>
            <a:off x="4893400" y="2720477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Oval 7"/>
          <p:cNvSpPr/>
          <p:nvPr/>
        </p:nvSpPr>
        <p:spPr>
          <a:xfrm>
            <a:off x="4849012" y="2670175"/>
            <a:ext cx="693414" cy="69341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TextBox 15"/>
          <p:cNvSpPr txBox="1"/>
          <p:nvPr/>
        </p:nvSpPr>
        <p:spPr>
          <a:xfrm>
            <a:off x="4920030" y="2820071"/>
            <a:ext cx="604639" cy="430887"/>
          </a:xfrm>
          <a:prstGeom prst="rect">
            <a:avLst/>
          </a:prstGeom>
          <a:noFill/>
        </p:spPr>
        <p:txBody>
          <a:bodyPr wrap="square" tIns="0" bIns="0" rtlCol="0" anchor="ctr">
            <a:spAutoFit/>
          </a:bodyPr>
          <a:lstStyle/>
          <a:p>
            <a:r>
              <a:rPr lang="en-US" altLang="ko-KR" sz="28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04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682002" y="2681040"/>
            <a:ext cx="35449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Як рухається </a:t>
            </a:r>
          </a:p>
          <a:p>
            <a:r>
              <a:rPr lang="uk-UA" sz="2400" b="1" dirty="0" smtClean="0"/>
              <a:t>Велосипед?</a:t>
            </a:r>
            <a:endParaRPr lang="ko-KR" altLang="en-US" sz="2400" dirty="0">
              <a:solidFill>
                <a:schemeClr val="tx1">
                  <a:lumMod val="65000"/>
                  <a:lumOff val="35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14797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987574"/>
            <a:ext cx="3702413" cy="3243436"/>
          </a:xfrm>
          <a:prstGeom prst="rect">
            <a:avLst/>
          </a:prstGeom>
        </p:spPr>
      </p:pic>
      <p:sp>
        <p:nvSpPr>
          <p:cNvPr id="5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0" y="181632"/>
            <a:ext cx="9144000" cy="576064"/>
          </a:xfrm>
        </p:spPr>
        <p:txBody>
          <a:bodyPr/>
          <a:lstStyle/>
          <a:p>
            <a:r>
              <a:rPr lang="uk-UA" altLang="ko-KR" sz="2400" dirty="0" smtClean="0">
                <a:solidFill>
                  <a:schemeClr val="accent3"/>
                </a:solidFill>
              </a:rPr>
              <a:t>Зубчасті колеса (шестерні)</a:t>
            </a:r>
            <a:endParaRPr lang="ko-KR" altLang="en-US" sz="2400" dirty="0">
              <a:solidFill>
                <a:schemeClr val="accent3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275606"/>
            <a:ext cx="3089843" cy="2427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22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75656" y="3435846"/>
            <a:ext cx="2808312" cy="50405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 flipH="1">
            <a:off x="5364088" y="1059582"/>
            <a:ext cx="39071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Дерев'яні шестерні, знайдені </a:t>
            </a:r>
          </a:p>
          <a:p>
            <a:r>
              <a:rPr lang="uk-UA" dirty="0" smtClean="0"/>
              <a:t>на території сучасного Іраку 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411510"/>
            <a:ext cx="3810000" cy="427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3675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RKXf39p7fK4"/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286000" y="1285875"/>
            <a:ext cx="4572000" cy="257175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699792" y="411510"/>
            <a:ext cx="30710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altLang="ko-KR" dirty="0">
                <a:solidFill>
                  <a:schemeClr val="accent3"/>
                </a:solidFill>
              </a:rPr>
              <a:t>Зубчасті колеса (шестерні)</a:t>
            </a:r>
            <a:endParaRPr lang="ko-KR" altLang="en-US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319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95486"/>
            <a:ext cx="6381328" cy="4785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30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411510"/>
            <a:ext cx="6665612" cy="4299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22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389153" y="435393"/>
            <a:ext cx="408285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знаю, яке колесо називається </a:t>
            </a:r>
            <a:endParaRPr lang="uk-UA" dirty="0" smtClean="0"/>
          </a:p>
          <a:p>
            <a:pPr lvl="0"/>
            <a:r>
              <a:rPr lang="uk-UA" dirty="0" smtClean="0"/>
              <a:t>зубчастим</a:t>
            </a:r>
            <a:r>
              <a:rPr lang="uk-UA" dirty="0"/>
              <a:t>. 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00229" y="1676553"/>
            <a:ext cx="4420769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навіщо </a:t>
            </a:r>
            <a:endParaRPr lang="uk-UA" dirty="0" smtClean="0"/>
          </a:p>
          <a:p>
            <a:pPr lvl="0"/>
            <a:r>
              <a:rPr lang="uk-UA" dirty="0" smtClean="0"/>
              <a:t>використовують </a:t>
            </a:r>
            <a:r>
              <a:rPr lang="uk-UA" dirty="0"/>
              <a:t>зубчасту передачу.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332150" y="2651117"/>
            <a:ext cx="428325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вчуся визначати напрям руху </a:t>
            </a:r>
            <a:endParaRPr lang="uk-UA" dirty="0" smtClean="0"/>
          </a:p>
          <a:p>
            <a:pPr lvl="0"/>
            <a:r>
              <a:rPr lang="uk-UA" dirty="0" smtClean="0"/>
              <a:t>зубчастих </a:t>
            </a:r>
            <a:r>
              <a:rPr lang="uk-UA" dirty="0"/>
              <a:t>коліс.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93173" y="3793595"/>
            <a:ext cx="407883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uk-UA" dirty="0"/>
              <a:t>Я розумію, як </a:t>
            </a:r>
            <a:r>
              <a:rPr lang="uk-UA" smtClean="0"/>
              <a:t>рухається велосипед.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2197</TotalTime>
  <Words>105</Words>
  <Application>Microsoft Office PowerPoint</Application>
  <PresentationFormat>Экран (16:9)</PresentationFormat>
  <Paragraphs>32</Paragraphs>
  <Slides>8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맑은 고딕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152</cp:revision>
  <dcterms:created xsi:type="dcterms:W3CDTF">2016-12-05T23:26:54Z</dcterms:created>
  <dcterms:modified xsi:type="dcterms:W3CDTF">2020-12-05T22:25:27Z</dcterms:modified>
</cp:coreProperties>
</file>