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361" r:id="rId4"/>
    <p:sldId id="360" r:id="rId5"/>
    <p:sldId id="362" r:id="rId6"/>
    <p:sldId id="318" r:id="rId7"/>
    <p:sldId id="363" r:id="rId8"/>
    <p:sldId id="367" r:id="rId9"/>
    <p:sldId id="364" r:id="rId10"/>
    <p:sldId id="365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2021-01-31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w77zPAtVTuI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Як розмножуються рослини?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86489" y="919101"/>
            <a:ext cx="3617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поширюється </a:t>
            </a:r>
          </a:p>
          <a:p>
            <a:r>
              <a:rPr lang="uk-UA" sz="2400" b="1" dirty="0" smtClean="0"/>
              <a:t>насіння</a:t>
            </a:r>
            <a:endParaRPr lang="uk-UA" sz="2400" b="1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633286" y="2651684"/>
            <a:ext cx="2968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Розмножуємо і пророщуємо рослини</a:t>
            </a:r>
            <a:endParaRPr lang="ko-KR" altLang="en-US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12156" y="919100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Способи розмноження рослин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33950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Завдання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699542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Які твердження є істинними?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3" y="1099652"/>
            <a:ext cx="6264696" cy="16633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3" y="2793744"/>
            <a:ext cx="6264696" cy="14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1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339502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Як поширюється насіння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90" y="760325"/>
            <a:ext cx="2511639" cy="16548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693" y="760325"/>
            <a:ext cx="4354562" cy="16791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45019" y="843558"/>
            <a:ext cx="1512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Кульбаба</a:t>
            </a:r>
          </a:p>
          <a:p>
            <a:r>
              <a:rPr lang="uk-UA" dirty="0" smtClean="0"/>
              <a:t>Клен</a:t>
            </a:r>
          </a:p>
          <a:p>
            <a:r>
              <a:rPr lang="uk-UA" dirty="0" smtClean="0"/>
              <a:t>Липа</a:t>
            </a:r>
          </a:p>
          <a:p>
            <a:r>
              <a:rPr lang="uk-UA" dirty="0" smtClean="0"/>
              <a:t>Береза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391" y="2571750"/>
            <a:ext cx="3975826" cy="14401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1290" y="4155926"/>
            <a:ext cx="3880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Череда                  Лопух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9775" y="3795886"/>
            <a:ext cx="1464370" cy="12331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616" y="2601606"/>
            <a:ext cx="27908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33950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Як проростає насіння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314781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Спочатку</a:t>
            </a:r>
            <a:r>
              <a:rPr lang="ru-RU" dirty="0"/>
              <a:t> </a:t>
            </a:r>
            <a:r>
              <a:rPr lang="ru-RU" dirty="0" err="1"/>
              <a:t>утворюється</a:t>
            </a:r>
            <a:r>
              <a:rPr lang="ru-RU" dirty="0"/>
              <a:t> проросток. З </a:t>
            </a:r>
            <a:r>
              <a:rPr lang="ru-RU" dirty="0" err="1" smtClean="0"/>
              <a:t>насінини</a:t>
            </a:r>
            <a:r>
              <a:rPr lang="ru-RU" dirty="0" smtClean="0"/>
              <a:t> </a:t>
            </a:r>
            <a:r>
              <a:rPr lang="ru-RU" dirty="0" err="1"/>
              <a:t>з'являється</a:t>
            </a:r>
            <a:r>
              <a:rPr lang="ru-RU" dirty="0"/>
              <a:t> маленький </a:t>
            </a:r>
            <a:endParaRPr lang="ru-RU" dirty="0" smtClean="0"/>
          </a:p>
          <a:p>
            <a:r>
              <a:rPr lang="ru-RU" dirty="0" err="1" smtClean="0"/>
              <a:t>корінець</a:t>
            </a:r>
            <a:r>
              <a:rPr lang="ru-RU" dirty="0"/>
              <a:t>, </a:t>
            </a:r>
            <a:r>
              <a:rPr lang="ru-RU" dirty="0" err="1"/>
              <a:t>потім</a:t>
            </a:r>
            <a:r>
              <a:rPr lang="ru-RU" dirty="0"/>
              <a:t> </a:t>
            </a:r>
            <a:r>
              <a:rPr lang="ru-RU" dirty="0" err="1" smtClean="0"/>
              <a:t>стебельце</a:t>
            </a:r>
            <a:r>
              <a:rPr lang="ru-RU" dirty="0" smtClean="0"/>
              <a:t> </a:t>
            </a:r>
            <a:r>
              <a:rPr lang="ru-RU" dirty="0"/>
              <a:t>і листочки</a:t>
            </a:r>
            <a:r>
              <a:rPr lang="ru-RU" dirty="0" smtClean="0"/>
              <a:t>. Проросток </a:t>
            </a:r>
            <a:r>
              <a:rPr lang="ru-RU" dirty="0"/>
              <a:t>росте і з часом </a:t>
            </a:r>
            <a:endParaRPr lang="ru-RU" dirty="0" smtClean="0"/>
          </a:p>
          <a:p>
            <a:r>
              <a:rPr lang="ru-RU" dirty="0" err="1" smtClean="0"/>
              <a:t>перетворюється</a:t>
            </a:r>
            <a:r>
              <a:rPr lang="ru-RU" dirty="0" smtClean="0"/>
              <a:t> на </a:t>
            </a:r>
            <a:r>
              <a:rPr lang="ru-RU" dirty="0" err="1" smtClean="0"/>
              <a:t>дорослу</a:t>
            </a:r>
            <a:r>
              <a:rPr lang="ru-RU" dirty="0" smtClean="0"/>
              <a:t> </a:t>
            </a:r>
            <a:r>
              <a:rPr lang="ru-RU" dirty="0" err="1" smtClean="0"/>
              <a:t>рослину</a:t>
            </a:r>
            <a:r>
              <a:rPr lang="ru-RU" dirty="0" smtClean="0"/>
              <a:t>. </a:t>
            </a:r>
            <a:r>
              <a:rPr lang="ru-RU" dirty="0"/>
              <a:t>На </a:t>
            </a:r>
            <a:r>
              <a:rPr lang="ru-RU" dirty="0" err="1"/>
              <a:t>ньому</a:t>
            </a:r>
            <a:r>
              <a:rPr lang="ru-RU" dirty="0"/>
              <a:t> </a:t>
            </a:r>
            <a:r>
              <a:rPr lang="ru-RU" dirty="0" err="1"/>
              <a:t>з'являються</a:t>
            </a:r>
            <a:r>
              <a:rPr lang="ru-RU" dirty="0"/>
              <a:t> </a:t>
            </a:r>
            <a:r>
              <a:rPr lang="ru-RU" dirty="0" err="1"/>
              <a:t>квітки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запилення</a:t>
            </a:r>
            <a:r>
              <a:rPr lang="ru-RU" dirty="0"/>
              <a:t> на </a:t>
            </a:r>
            <a:r>
              <a:rPr lang="ru-RU" dirty="0" err="1"/>
              <a:t>місці</a:t>
            </a:r>
            <a:r>
              <a:rPr lang="ru-RU" dirty="0"/>
              <a:t> </a:t>
            </a:r>
            <a:r>
              <a:rPr lang="ru-RU" dirty="0" err="1"/>
              <a:t>квіток</a:t>
            </a:r>
            <a:r>
              <a:rPr lang="ru-RU" dirty="0"/>
              <a:t> - плоди з </a:t>
            </a:r>
            <a:r>
              <a:rPr lang="ru-RU" dirty="0" err="1"/>
              <a:t>насінням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27534"/>
            <a:ext cx="6686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3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33950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Як проростає насіння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w77zPAtVTuI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41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92280" y="174261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Варіант 1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90" y="564650"/>
            <a:ext cx="2601180" cy="20147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85" y="213996"/>
            <a:ext cx="2142043" cy="15645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325" y="1275606"/>
            <a:ext cx="1911101" cy="15263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3546" y="273370"/>
            <a:ext cx="2538534" cy="13898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0670" y="1394912"/>
            <a:ext cx="1762316" cy="16427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2533" y="1823897"/>
            <a:ext cx="1691121" cy="17983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2449" y="2579395"/>
            <a:ext cx="1823068" cy="14646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59832" y="3469419"/>
            <a:ext cx="1596585" cy="137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37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33950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Як проростає насіння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92280" y="174261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Варіант 2</a:t>
            </a:r>
            <a:endParaRPr lang="ru-RU" sz="20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843558"/>
            <a:ext cx="3199303" cy="21734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915566"/>
            <a:ext cx="3551325" cy="24320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715766"/>
            <a:ext cx="2502721" cy="17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942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способи </a:t>
            </a:r>
            <a:endParaRPr lang="uk-UA" dirty="0" smtClean="0"/>
          </a:p>
          <a:p>
            <a:pPr lvl="0"/>
            <a:r>
              <a:rPr lang="uk-UA" dirty="0" smtClean="0"/>
              <a:t>поширення </a:t>
            </a:r>
            <a:r>
              <a:rPr lang="uk-UA" dirty="0"/>
              <a:t>насіння.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88760" y="1631270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які умови потрібні для </a:t>
            </a:r>
            <a:endParaRPr lang="uk-UA" dirty="0" smtClean="0"/>
          </a:p>
          <a:p>
            <a:pPr lvl="0"/>
            <a:r>
              <a:rPr lang="uk-UA" dirty="0" smtClean="0"/>
              <a:t>проростання </a:t>
            </a:r>
            <a:r>
              <a:rPr lang="uk-UA" dirty="0"/>
              <a:t>насіння.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способи розмноження рослин.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74162" y="3752354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пророщувати насіння і </a:t>
            </a:r>
            <a:endParaRPr lang="uk-UA" dirty="0" smtClean="0"/>
          </a:p>
          <a:p>
            <a:pPr lvl="0"/>
            <a:r>
              <a:rPr lang="uk-UA" dirty="0" smtClean="0"/>
              <a:t>фіксувати </a:t>
            </a:r>
            <a:r>
              <a:rPr lang="uk-UA" dirty="0"/>
              <a:t>результати.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</TotalTime>
  <Words>146</Words>
  <Application>Microsoft Office PowerPoint</Application>
  <PresentationFormat>Экран (16:9)</PresentationFormat>
  <Paragraphs>39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Malgun Gothic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233</cp:revision>
  <dcterms:created xsi:type="dcterms:W3CDTF">2016-12-05T23:26:54Z</dcterms:created>
  <dcterms:modified xsi:type="dcterms:W3CDTF">2021-01-31T15:47:22Z</dcterms:modified>
</cp:coreProperties>
</file>