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361" r:id="rId4"/>
    <p:sldId id="360" r:id="rId5"/>
    <p:sldId id="362" r:id="rId6"/>
    <p:sldId id="363" r:id="rId7"/>
    <p:sldId id="322" r:id="rId8"/>
    <p:sldId id="318" r:id="rId9"/>
    <p:sldId id="364" r:id="rId10"/>
    <p:sldId id="365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2021-02-07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2021-02-07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Хлібні зернові </a:t>
            </a:r>
          </a:p>
          <a:p>
            <a:r>
              <a:rPr lang="uk-UA" b="1" dirty="0" smtClean="0"/>
              <a:t>культури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86489" y="919101"/>
            <a:ext cx="3617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Пригадуємо: способи </a:t>
            </a:r>
            <a:endParaRPr lang="uk-UA" b="1" dirty="0" smtClean="0"/>
          </a:p>
          <a:p>
            <a:r>
              <a:rPr lang="uk-UA" b="1" dirty="0" smtClean="0"/>
              <a:t>розмноження </a:t>
            </a:r>
            <a:r>
              <a:rPr lang="uk-UA" b="1" dirty="0"/>
              <a:t>рослин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33286" y="2651684"/>
            <a:ext cx="3010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Досліджуємо хлібні </a:t>
            </a:r>
          </a:p>
          <a:p>
            <a:r>
              <a:rPr lang="uk-UA" b="1" dirty="0"/>
              <a:t>зернові культури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86814" y="2651685"/>
            <a:ext cx="3305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Що символізує Державний прапор України</a:t>
            </a:r>
            <a:endParaRPr lang="uk-UA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12157" y="919100"/>
            <a:ext cx="3092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Що таке хлібні </a:t>
            </a:r>
          </a:p>
          <a:p>
            <a:r>
              <a:rPr lang="uk-UA" b="1" dirty="0"/>
              <a:t>зернові культури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11353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06667" y="3588797"/>
            <a:ext cx="5700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/>
              <a:t>Довідка: </a:t>
            </a:r>
            <a:r>
              <a:rPr lang="uk-UA" sz="1400" dirty="0" smtClean="0"/>
              <a:t>1) бульбами, вусами (повзучими пагонами), цибулинами, насінням, живцями </a:t>
            </a:r>
          </a:p>
          <a:p>
            <a:r>
              <a:rPr lang="uk-UA" sz="1400" dirty="0" smtClean="0"/>
              <a:t>2) пшениця, фіалка, конвалія, пирій, полуниця, тюльпани, нарциси, картопля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35996" y="209640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Як розмножуються рослини?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87" y="609750"/>
            <a:ext cx="1925408" cy="14561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729" y="620371"/>
            <a:ext cx="1388881" cy="14573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7180" y="117943"/>
            <a:ext cx="3386820" cy="12874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6950" y="1390896"/>
            <a:ext cx="2696146" cy="21383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2551" y="421388"/>
            <a:ext cx="1428865" cy="15371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7691" y="2229392"/>
            <a:ext cx="1544286" cy="21089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8918" y="2080959"/>
            <a:ext cx="768165" cy="24619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30479" y="1986920"/>
            <a:ext cx="1453008" cy="14827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97610" y="2543383"/>
            <a:ext cx="807508" cy="92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17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67544" y="339502"/>
            <a:ext cx="417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Тема тижня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915566"/>
            <a:ext cx="7572375" cy="12668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1995686"/>
            <a:ext cx="2121538" cy="242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51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2966" y="452743"/>
            <a:ext cx="4265058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EC771B"/>
                </a:solidFill>
              </a:rPr>
              <a:t>Дикорослі</a:t>
            </a:r>
            <a:r>
              <a:rPr lang="ru-RU" sz="2000" b="1" dirty="0">
                <a:solidFill>
                  <a:srgbClr val="EC771B"/>
                </a:solidFill>
              </a:rPr>
              <a:t> </a:t>
            </a:r>
            <a:r>
              <a:rPr lang="ru-RU" sz="2000" b="1" dirty="0" err="1">
                <a:solidFill>
                  <a:srgbClr val="EC771B"/>
                </a:solidFill>
              </a:rPr>
              <a:t>рослини</a:t>
            </a:r>
            <a:r>
              <a:rPr lang="ru-RU" sz="2000" b="1" dirty="0">
                <a:solidFill>
                  <a:srgbClr val="EC771B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dirty="0" err="1"/>
              <a:t>це</a:t>
            </a:r>
            <a:r>
              <a:rPr lang="ru-RU" dirty="0"/>
              <a:t> трави, </a:t>
            </a:r>
            <a:endParaRPr lang="ru-RU" dirty="0" smtClean="0"/>
          </a:p>
          <a:p>
            <a:r>
              <a:rPr lang="ru-RU" dirty="0" err="1" smtClean="0"/>
              <a:t>кущі</a:t>
            </a:r>
            <a:r>
              <a:rPr lang="ru-RU" dirty="0" smtClean="0"/>
              <a:t> </a:t>
            </a:r>
            <a:r>
              <a:rPr lang="ru-RU" dirty="0"/>
              <a:t>і дерева, </a:t>
            </a:r>
            <a:r>
              <a:rPr lang="ru-RU" dirty="0" err="1"/>
              <a:t>які</a:t>
            </a:r>
            <a:r>
              <a:rPr lang="ru-RU" dirty="0"/>
              <a:t> не </a:t>
            </a:r>
            <a:r>
              <a:rPr lang="ru-RU" dirty="0" err="1"/>
              <a:t>потребують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догляду </a:t>
            </a:r>
            <a:r>
              <a:rPr lang="ru-RU" dirty="0"/>
              <a:t>і </a:t>
            </a:r>
            <a:r>
              <a:rPr lang="ru-RU" dirty="0" err="1"/>
              <a:t>ростуть</a:t>
            </a:r>
            <a:r>
              <a:rPr lang="ru-RU" dirty="0"/>
              <a:t> </a:t>
            </a:r>
            <a:r>
              <a:rPr lang="ru-RU" dirty="0" err="1"/>
              <a:t>самі</a:t>
            </a:r>
            <a:r>
              <a:rPr lang="ru-RU" dirty="0"/>
              <a:t>, без </a:t>
            </a:r>
            <a:r>
              <a:rPr lang="ru-RU" dirty="0" err="1"/>
              <a:t>допомоги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uk-UA" dirty="0" smtClean="0"/>
          </a:p>
          <a:p>
            <a:r>
              <a:rPr lang="ru-RU" sz="2000" b="1" dirty="0" err="1" smtClean="0">
                <a:solidFill>
                  <a:srgbClr val="EC771B"/>
                </a:solidFill>
              </a:rPr>
              <a:t>Культурні</a:t>
            </a:r>
            <a:r>
              <a:rPr lang="ru-RU" sz="2000" b="1" dirty="0" smtClean="0">
                <a:solidFill>
                  <a:srgbClr val="EC771B"/>
                </a:solidFill>
              </a:rPr>
              <a:t> </a:t>
            </a:r>
            <a:r>
              <a:rPr lang="ru-RU" sz="2000" b="1" dirty="0" err="1">
                <a:solidFill>
                  <a:srgbClr val="EC771B"/>
                </a:solidFill>
              </a:rPr>
              <a:t>рослини</a:t>
            </a:r>
            <a:r>
              <a:rPr lang="ru-RU" sz="2000" b="1" dirty="0">
                <a:solidFill>
                  <a:srgbClr val="EC771B"/>
                </a:solidFill>
              </a:rPr>
              <a:t> </a:t>
            </a:r>
            <a:r>
              <a:rPr lang="ru-RU" dirty="0"/>
              <a:t>–</a:t>
            </a:r>
            <a:r>
              <a:rPr lang="ru-RU" dirty="0" smtClean="0"/>
              <a:t>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рослини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вирощують</a:t>
            </a:r>
            <a:r>
              <a:rPr lang="ru-RU" dirty="0"/>
              <a:t> люди і за </a:t>
            </a:r>
            <a:r>
              <a:rPr lang="ru-RU" dirty="0" err="1"/>
              <a:t>якими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потрібен</a:t>
            </a:r>
            <a:r>
              <a:rPr lang="ru-RU" dirty="0" smtClean="0"/>
              <a:t> </a:t>
            </a:r>
            <a:r>
              <a:rPr lang="ru-RU" dirty="0" err="1"/>
              <a:t>постійний</a:t>
            </a:r>
            <a:r>
              <a:rPr lang="ru-RU" dirty="0"/>
              <a:t> догляд.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64300"/>
            <a:ext cx="2305819" cy="12818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371" y="3364300"/>
            <a:ext cx="1589273" cy="13039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644" y="3346420"/>
            <a:ext cx="1685638" cy="13382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60" y="195486"/>
            <a:ext cx="2832147" cy="21697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7736" y="1331990"/>
            <a:ext cx="2263527" cy="17676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3241" y="2425241"/>
            <a:ext cx="2084636" cy="157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34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777" y="195486"/>
            <a:ext cx="7015864" cy="41269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9952" y="271576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76 %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419872" y="156363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17 %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95936" y="965663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7 %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372200" y="1059582"/>
            <a:ext cx="2448272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Структура продуктів харчування у світі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733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38813" y="483518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Хлібні зернові культури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0"/>
            <a:ext cx="5638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92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59" y="699542"/>
            <a:ext cx="4474274" cy="22608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86031" y="2666462"/>
            <a:ext cx="46805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663659"/>
            <a:ext cx="25202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dirty="0" smtClean="0"/>
              <a:t>НАШ ПРАПОР</a:t>
            </a:r>
            <a:endParaRPr lang="uk-UA" sz="1600" dirty="0" smtClean="0"/>
          </a:p>
          <a:p>
            <a:r>
              <a:rPr lang="uk-UA" sz="1600" dirty="0" smtClean="0"/>
              <a:t>Небеса блакитні</a:t>
            </a:r>
            <a:br>
              <a:rPr lang="uk-UA" sz="1600" dirty="0" smtClean="0"/>
            </a:br>
            <a:r>
              <a:rPr lang="uk-UA" sz="1600" dirty="0" smtClean="0"/>
              <a:t>Сяють з глибини,</a:t>
            </a:r>
            <a:br>
              <a:rPr lang="uk-UA" sz="1600" dirty="0" smtClean="0"/>
            </a:br>
            <a:r>
              <a:rPr lang="uk-UA" sz="1600" dirty="0" smtClean="0"/>
              <a:t>А пшеничні й житні</a:t>
            </a:r>
            <a:br>
              <a:rPr lang="uk-UA" sz="1600" dirty="0" smtClean="0"/>
            </a:br>
            <a:r>
              <a:rPr lang="uk-UA" sz="1600" dirty="0" smtClean="0"/>
              <a:t>Мерехтять лани.</a:t>
            </a:r>
          </a:p>
          <a:p>
            <a:endParaRPr lang="uk-UA" sz="1600" dirty="0" smtClean="0"/>
          </a:p>
          <a:p>
            <a:r>
              <a:rPr lang="uk-UA" sz="1600" dirty="0" smtClean="0"/>
              <a:t>Прапор наш, як літо,</a:t>
            </a:r>
            <a:br>
              <a:rPr lang="uk-UA" sz="1600" dirty="0" smtClean="0"/>
            </a:br>
            <a:r>
              <a:rPr lang="uk-UA" sz="1600" dirty="0" smtClean="0"/>
              <a:t>В сонці майорить.</a:t>
            </a:r>
            <a:br>
              <a:rPr lang="uk-UA" sz="1600" dirty="0" smtClean="0"/>
            </a:br>
            <a:r>
              <a:rPr lang="uk-UA" sz="1600" dirty="0" smtClean="0"/>
              <a:t>По долині — жито,</a:t>
            </a:r>
            <a:br>
              <a:rPr lang="uk-UA" sz="1600" dirty="0" smtClean="0"/>
            </a:br>
            <a:r>
              <a:rPr lang="uk-UA" sz="1600" dirty="0" smtClean="0"/>
              <a:t>По горі — блакить.</a:t>
            </a:r>
          </a:p>
          <a:p>
            <a:r>
              <a:rPr lang="uk-UA" sz="1600" b="1" i="1" dirty="0" smtClean="0"/>
              <a:t>Дмитро Павличко</a:t>
            </a:r>
            <a:endParaRPr lang="uk-UA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867894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Україна</a:t>
            </a:r>
            <a:r>
              <a:rPr lang="ru-RU" dirty="0"/>
              <a:t> </a:t>
            </a:r>
            <a:r>
              <a:rPr lang="ru-RU" dirty="0" err="1"/>
              <a:t>стабільно</a:t>
            </a:r>
            <a:r>
              <a:rPr lang="ru-RU" dirty="0"/>
              <a:t> входить до десятки </a:t>
            </a:r>
            <a:r>
              <a:rPr lang="ru-RU" dirty="0" err="1"/>
              <a:t>найбільших</a:t>
            </a:r>
            <a:r>
              <a:rPr lang="ru-RU" dirty="0"/>
              <a:t> </a:t>
            </a:r>
            <a:r>
              <a:rPr lang="ru-RU" dirty="0" err="1"/>
              <a:t>світових</a:t>
            </a:r>
            <a:r>
              <a:rPr lang="ru-RU" dirty="0"/>
              <a:t> </a:t>
            </a:r>
            <a:r>
              <a:rPr lang="ru-RU" dirty="0" err="1"/>
              <a:t>виробників</a:t>
            </a:r>
            <a:r>
              <a:rPr lang="ru-RU" dirty="0"/>
              <a:t> зерна і до </a:t>
            </a:r>
            <a:r>
              <a:rPr lang="ru-RU" dirty="0" err="1"/>
              <a:t>трійки</a:t>
            </a:r>
            <a:r>
              <a:rPr lang="ru-RU" dirty="0"/>
              <a:t> </a:t>
            </a:r>
            <a:r>
              <a:rPr lang="ru-RU" dirty="0" err="1"/>
              <a:t>найпотужніших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світових</a:t>
            </a:r>
            <a:r>
              <a:rPr lang="ru-RU" dirty="0"/>
              <a:t> </a:t>
            </a:r>
            <a:r>
              <a:rPr lang="ru-RU" dirty="0" err="1"/>
              <a:t>експортерів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94165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 способи розмноження </a:t>
            </a:r>
            <a:endParaRPr lang="uk-UA" dirty="0" smtClean="0"/>
          </a:p>
          <a:p>
            <a:pPr lvl="0"/>
            <a:r>
              <a:rPr lang="uk-UA" dirty="0" smtClean="0"/>
              <a:t>рослин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88760" y="1631270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чим дикорослі </a:t>
            </a:r>
            <a:endParaRPr lang="uk-UA" dirty="0" smtClean="0"/>
          </a:p>
          <a:p>
            <a:pPr lvl="0"/>
            <a:r>
              <a:rPr lang="uk-UA" dirty="0" smtClean="0"/>
              <a:t>рослини </a:t>
            </a:r>
            <a:r>
              <a:rPr lang="uk-UA" dirty="0"/>
              <a:t>відрізняються від культурних.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7621" y="2665434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порівняти колоски і зерно </a:t>
            </a:r>
            <a:endParaRPr lang="uk-UA" dirty="0" smtClean="0"/>
          </a:p>
          <a:p>
            <a:pPr lvl="0"/>
            <a:r>
              <a:rPr lang="uk-UA" dirty="0" smtClean="0"/>
              <a:t>різних </a:t>
            </a:r>
            <a:r>
              <a:rPr lang="uk-UA" dirty="0"/>
              <a:t>злакових культур.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52128" y="3743902"/>
            <a:ext cx="4219575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що символізують кольори </a:t>
            </a:r>
            <a:endParaRPr lang="uk-UA" dirty="0" smtClean="0"/>
          </a:p>
          <a:p>
            <a:pPr lvl="0"/>
            <a:r>
              <a:rPr lang="uk-UA" dirty="0" smtClean="0"/>
              <a:t>Державного </a:t>
            </a:r>
            <a:r>
              <a:rPr lang="uk-UA" dirty="0"/>
              <a:t>Прапора України.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5698</TotalTime>
  <Words>202</Words>
  <Application>Microsoft Office PowerPoint</Application>
  <PresentationFormat>Экран (16:9)</PresentationFormat>
  <Paragraphs>50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240</cp:revision>
  <dcterms:created xsi:type="dcterms:W3CDTF">2016-12-05T23:26:54Z</dcterms:created>
  <dcterms:modified xsi:type="dcterms:W3CDTF">2021-02-07T14:08:41Z</dcterms:modified>
</cp:coreProperties>
</file>