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3"/>
  </p:notesMasterIdLst>
  <p:handoutMasterIdLst>
    <p:handoutMasterId r:id="rId14"/>
  </p:handoutMasterIdLst>
  <p:sldIdLst>
    <p:sldId id="361" r:id="rId4"/>
    <p:sldId id="360" r:id="rId5"/>
    <p:sldId id="363" r:id="rId6"/>
    <p:sldId id="362" r:id="rId7"/>
    <p:sldId id="368" r:id="rId8"/>
    <p:sldId id="367" r:id="rId9"/>
    <p:sldId id="366" r:id="rId10"/>
    <p:sldId id="364" r:id="rId11"/>
    <p:sldId id="292" r:id="rId1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721" autoAdjust="0"/>
  </p:normalViewPr>
  <p:slideViewPr>
    <p:cSldViewPr>
      <p:cViewPr varScale="1">
        <p:scale>
          <a:sx n="109" d="100"/>
          <a:sy n="109" d="100"/>
        </p:scale>
        <p:origin x="88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2021-02-07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2021-02-07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QBdD6ZQLS0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Як збирали урожай колись і тепер?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86489" y="919101"/>
            <a:ext cx="3617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Працюємо з картиною</a:t>
            </a:r>
            <a:endParaRPr lang="uk-UA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547664" y="2651684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Отримуємо інформацію з </a:t>
            </a:r>
            <a:r>
              <a:rPr lang="uk-UA" b="1" dirty="0" err="1" smtClean="0"/>
              <a:t>інфографіки</a:t>
            </a:r>
            <a:r>
              <a:rPr lang="uk-UA" b="1" dirty="0" smtClean="0"/>
              <a:t>, відео </a:t>
            </a:r>
          </a:p>
          <a:p>
            <a:r>
              <a:rPr lang="uk-UA" b="1" dirty="0" smtClean="0"/>
              <a:t>і тексту</a:t>
            </a:r>
            <a:endParaRPr lang="uk-UA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4" y="2651685"/>
            <a:ext cx="3305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Заповнюємо порівняльну таблицю</a:t>
            </a:r>
            <a:endParaRPr lang="uk-UA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12156" y="919100"/>
            <a:ext cx="3380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Порівнюємо картину і текст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711353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7227"/>
            <a:ext cx="7819405" cy="48166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4791075"/>
            <a:ext cx="544830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451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95486"/>
            <a:ext cx="87630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617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3478"/>
            <a:ext cx="7415891" cy="47453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4301" y="108583"/>
            <a:ext cx="3333820" cy="228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940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dD6ZQLS0M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33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6031" y="2666462"/>
            <a:ext cx="468052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23478"/>
            <a:ext cx="6915150" cy="4648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52811" y="3939902"/>
            <a:ext cx="669674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/>
              <a:t>Робоче</a:t>
            </a:r>
            <a:r>
              <a:rPr lang="ru-RU" dirty="0" smtClean="0"/>
              <a:t> м</a:t>
            </a:r>
            <a:r>
              <a:rPr lang="uk-UA" dirty="0" err="1" smtClean="0"/>
              <a:t>ісце</a:t>
            </a:r>
            <a:r>
              <a:rPr lang="uk-UA" dirty="0" smtClean="0"/>
              <a:t> комбайнера: пульт керування, </a:t>
            </a:r>
          </a:p>
          <a:p>
            <a:r>
              <a:rPr lang="uk-UA" dirty="0" smtClean="0"/>
              <a:t>багатофункціональний джойстик…</a:t>
            </a:r>
          </a:p>
          <a:p>
            <a:r>
              <a:rPr lang="uk-UA" dirty="0" smtClean="0"/>
              <a:t>Крутіше, ніж у джипі!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7326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95486"/>
            <a:ext cx="3704991" cy="489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492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2550" y="561366"/>
            <a:ext cx="4179153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отримувати інформацію </a:t>
            </a:r>
            <a:endParaRPr lang="uk-UA" dirty="0" smtClean="0"/>
          </a:p>
          <a:p>
            <a:pPr lvl="0"/>
            <a:r>
              <a:rPr lang="uk-UA" dirty="0" smtClean="0"/>
              <a:t>з </a:t>
            </a:r>
            <a:r>
              <a:rPr lang="uk-UA" dirty="0"/>
              <a:t>картини, відео, </a:t>
            </a:r>
            <a:r>
              <a:rPr lang="uk-UA" dirty="0" err="1"/>
              <a:t>інфографіки</a:t>
            </a:r>
            <a:r>
              <a:rPr lang="uk-UA" dirty="0"/>
              <a:t>, тексту.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88760" y="1631270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заповнювати порівняльну </a:t>
            </a:r>
            <a:endParaRPr lang="uk-UA" dirty="0" smtClean="0"/>
          </a:p>
          <a:p>
            <a:pPr lvl="0"/>
            <a:r>
              <a:rPr lang="uk-UA" dirty="0" smtClean="0"/>
              <a:t>таблицю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57621" y="2665434"/>
            <a:ext cx="439920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скласти розповідь, </a:t>
            </a:r>
            <a:endParaRPr lang="uk-UA" dirty="0" smtClean="0"/>
          </a:p>
          <a:p>
            <a:pPr lvl="0"/>
            <a:r>
              <a:rPr lang="uk-UA" dirty="0" smtClean="0"/>
              <a:t>використовуючи </a:t>
            </a:r>
            <a:r>
              <a:rPr lang="uk-UA" dirty="0"/>
              <a:t>інформацію з таблиці.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52128" y="3743902"/>
            <a:ext cx="4219575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як збирали урожай колись, </a:t>
            </a:r>
            <a:endParaRPr lang="uk-UA" dirty="0" smtClean="0"/>
          </a:p>
          <a:p>
            <a:pPr lvl="0"/>
            <a:r>
              <a:rPr lang="uk-UA" dirty="0" smtClean="0"/>
              <a:t>а </a:t>
            </a:r>
            <a:r>
              <a:rPr lang="uk-UA" dirty="0"/>
              <a:t>як тепер.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5919</TotalTime>
  <Words>114</Words>
  <Application>Microsoft Office PowerPoint</Application>
  <PresentationFormat>Экран (16:9)</PresentationFormat>
  <Paragraphs>28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251</cp:revision>
  <dcterms:created xsi:type="dcterms:W3CDTF">2016-12-05T23:26:54Z</dcterms:created>
  <dcterms:modified xsi:type="dcterms:W3CDTF">2021-02-07T14:15:46Z</dcterms:modified>
</cp:coreProperties>
</file>