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361" r:id="rId4"/>
    <p:sldId id="374" r:id="rId5"/>
    <p:sldId id="379" r:id="rId6"/>
    <p:sldId id="384" r:id="rId7"/>
    <p:sldId id="385" r:id="rId8"/>
    <p:sldId id="386" r:id="rId9"/>
    <p:sldId id="372" r:id="rId10"/>
    <p:sldId id="387" r:id="rId11"/>
    <p:sldId id="388" r:id="rId12"/>
    <p:sldId id="389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Водна </a:t>
            </a:r>
            <a:r>
              <a:rPr lang="uk-UA" b="1" dirty="0"/>
              <a:t>оболонка </a:t>
            </a:r>
            <a:endParaRPr lang="uk-UA" b="1" dirty="0" smtClean="0"/>
          </a:p>
          <a:p>
            <a:r>
              <a:rPr lang="uk-UA" b="1" dirty="0" smtClean="0"/>
              <a:t>Землі </a:t>
            </a:r>
            <a:r>
              <a:rPr lang="uk-UA" b="1" dirty="0"/>
              <a:t>– гідросфера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348504"/>
            <a:ext cx="2935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Канівське водосховище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29268" y="717836"/>
            <a:ext cx="6995060" cy="36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Канівське водосховище є одним із шести водосховищ на Дніпрі.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Розташоване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воно на території Черкащини і частково Київщини.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Споруджували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цей об'єкт для виробництва електроенергії та для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підтримання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рівня судноплавних глибин на найбільшій річці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України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Також водосховище є джерелом водопостачання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для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мешканців та підприємств Києва.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 період будівництва Канівського водосховища було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знищено близько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двадцяти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сіл.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Місцевих мешканців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переселили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інші території.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Площа – 675 квадратних кілометрів. Об'єм – 2,63 кубічних кілометри.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Довжина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– понад 120 кілометрів. Максимальна ширина –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8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кілометрів. Найбільша глибина – 21 метр. Біля берегів Канівське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водосховище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має дуже незначну глибину.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8919" y="197086"/>
            <a:ext cx="2490858" cy="172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11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властивості води у трьох станах.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8528" y="1606902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з чого складається </a:t>
            </a:r>
            <a:endParaRPr lang="uk-UA" dirty="0" smtClean="0"/>
          </a:p>
          <a:p>
            <a:pPr lvl="0"/>
            <a:r>
              <a:rPr lang="uk-UA" dirty="0" smtClean="0"/>
              <a:t>гідросфера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2727" y="2745626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чому воду треба </a:t>
            </a:r>
            <a:endParaRPr lang="uk-UA" dirty="0" smtClean="0"/>
          </a:p>
          <a:p>
            <a:pPr lvl="0"/>
            <a:r>
              <a:rPr lang="uk-UA" dirty="0" smtClean="0"/>
              <a:t>економити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11651" y="3734944"/>
            <a:ext cx="4218882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висловлювати припущення і перевіряти їх за допомогою дослідів.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3223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Як</a:t>
            </a:r>
            <a:r>
              <a:rPr lang="uk-UA" b="1" dirty="0" smtClean="0">
                <a:solidFill>
                  <a:srgbClr val="EC771B"/>
                </a:solidFill>
              </a:rPr>
              <a:t>і властивості має вода?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041549"/>
            <a:ext cx="6210183" cy="3267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 якому стані перебуває вода за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кімнатної</a:t>
            </a:r>
          </a:p>
          <a:p>
            <a:pPr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температури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Яку форму має вода в рідкому стані?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Чи може текти, розпилюватися?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Який колір має вода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100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Чи має запах і смак?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</a:rPr>
              <a:t>Що відбувається з рідкою водою при нагріванні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</a:rPr>
              <a:t>й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</a:rPr>
              <a:t>охолодженні (чи змінюється об’єм)?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</a:rPr>
              <a:t>(Поспостерігайте вдома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</a:rPr>
              <a:t>: </a:t>
            </a:r>
            <a:r>
              <a:rPr lang="uk-UA" i="1" dirty="0" err="1">
                <a:latin typeface="Calibri" panose="020F0502020204030204" pitchFamily="34" charset="0"/>
                <a:ea typeface="Calibri" panose="020F0502020204030204" pitchFamily="34" charset="0"/>
              </a:rPr>
              <a:t>налийте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</a:rPr>
              <a:t> гарячий чай </a:t>
            </a:r>
            <a:endParaRPr lang="uk-UA" i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</a:rPr>
              <a:t>у 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</a:rPr>
              <a:t>чашку; </a:t>
            </a: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</a:rPr>
              <a:t>почекайте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</a:rPr>
              <a:t>, щоб </a:t>
            </a: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</a:rPr>
              <a:t>охолонув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</a:rPr>
              <a:t>; уважно огляньте </a:t>
            </a:r>
            <a:endParaRPr lang="uk-UA" i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</a:rPr>
              <a:t>внутрішні стінки чашки.)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510654"/>
            <a:ext cx="2642903" cy="19619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877" y="2616630"/>
            <a:ext cx="2222178" cy="188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348504"/>
            <a:ext cx="2110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Доповніть схему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38" y="1029520"/>
            <a:ext cx="8358907" cy="335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3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183861"/>
            <a:ext cx="2116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Чому лід не тоне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38361" y="3626593"/>
            <a:ext cx="3661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Розміщення частинок у льоді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053" y="1128587"/>
            <a:ext cx="2825618" cy="21046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108" y="357671"/>
            <a:ext cx="2466408" cy="277080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333472" y="3554709"/>
            <a:ext cx="36616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Розміщення частинок у графіті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27523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183861"/>
            <a:ext cx="300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>
                <a:solidFill>
                  <a:srgbClr val="EC771B"/>
                </a:solidFill>
              </a:rPr>
              <a:t>Колообіг</a:t>
            </a:r>
            <a:r>
              <a:rPr lang="uk-UA" b="1" dirty="0" smtClean="0">
                <a:solidFill>
                  <a:srgbClr val="EC771B"/>
                </a:solidFill>
              </a:rPr>
              <a:t> води в природі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322" y="776286"/>
            <a:ext cx="3543300" cy="35909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06530" y="448089"/>
            <a:ext cx="19442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Довідка</a:t>
            </a:r>
          </a:p>
          <a:p>
            <a:endParaRPr lang="uk-UA" dirty="0"/>
          </a:p>
          <a:p>
            <a:r>
              <a:rPr lang="uk-UA" dirty="0" smtClean="0"/>
              <a:t>Сонце</a:t>
            </a:r>
          </a:p>
          <a:p>
            <a:r>
              <a:rPr lang="uk-UA" dirty="0" smtClean="0"/>
              <a:t>Тепло</a:t>
            </a:r>
          </a:p>
          <a:p>
            <a:r>
              <a:rPr lang="uk-UA" dirty="0" smtClean="0"/>
              <a:t>Хмари</a:t>
            </a:r>
          </a:p>
          <a:p>
            <a:r>
              <a:rPr lang="uk-UA" dirty="0" smtClean="0"/>
              <a:t>Опади</a:t>
            </a:r>
          </a:p>
          <a:p>
            <a:r>
              <a:rPr lang="uk-UA" dirty="0" smtClean="0"/>
              <a:t>Моря і океани</a:t>
            </a:r>
          </a:p>
          <a:p>
            <a:r>
              <a:rPr lang="uk-UA" dirty="0" smtClean="0"/>
              <a:t>Поверхня землі</a:t>
            </a:r>
          </a:p>
          <a:p>
            <a:r>
              <a:rPr lang="uk-UA" dirty="0" smtClean="0"/>
              <a:t>Конденсація</a:t>
            </a:r>
          </a:p>
          <a:p>
            <a:r>
              <a:rPr lang="uk-UA" dirty="0" smtClean="0"/>
              <a:t>Випаровування</a:t>
            </a:r>
          </a:p>
          <a:p>
            <a:r>
              <a:rPr lang="uk-UA" dirty="0" smtClean="0"/>
              <a:t>Просочування</a:t>
            </a:r>
          </a:p>
          <a:p>
            <a:r>
              <a:rPr lang="uk-UA" dirty="0" smtClean="0"/>
              <a:t>Підземні води</a:t>
            </a:r>
          </a:p>
          <a:p>
            <a:r>
              <a:rPr lang="uk-UA" dirty="0" smtClean="0"/>
              <a:t>Охолодження</a:t>
            </a:r>
          </a:p>
          <a:p>
            <a:r>
              <a:rPr lang="uk-UA" dirty="0" smtClean="0"/>
              <a:t>Нагрівання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942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23478"/>
            <a:ext cx="3671358" cy="447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10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2386" y="885864"/>
            <a:ext cx="3835556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uk-UA" b="1" dirty="0">
                <a:solidFill>
                  <a:srgbClr val="EC771B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Піктограма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умовний малюнок із зображенням будь-яких дій,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явищ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предметів.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907" y="190231"/>
            <a:ext cx="3293107" cy="31015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86" y="2452932"/>
            <a:ext cx="4033889" cy="22973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370" y="2989550"/>
            <a:ext cx="4283516" cy="176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2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348504"/>
            <a:ext cx="1896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Азовське море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05387" y="843558"/>
            <a:ext cx="7989210" cy="271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З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усіх морів світу Азовське море – </a:t>
            </a:r>
            <a:r>
              <a:rPr lang="uk-UA" sz="16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наймілкіше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його глибина не перевищує 5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 у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найглибшій точці. Озеро Байкал можна заповнити 94 Азовськими морями.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Температура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верхніх шарів води в курортних зонах цього моря влітку нерідко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сягає 28-30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градусів тепла. Азовське море – найвіддаленіше море на Землі від будь-якого океану.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Взимку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Азовське море нерідко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вкривається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льодом. Іноді – повністю. У менш солоних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(майже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прісноводних) ділянках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Азовського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моря мешкають прісноводні риби,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наприклад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щука і карась. Води Азовського моря — не солоні,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точніше, його вода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містить </a:t>
            </a:r>
            <a:endParaRPr lang="uk-UA" sz="1600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набагато </a:t>
            </a:r>
            <a:r>
              <a:rPr lang="uk-UA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менше солі, ніж, скажімо, </a:t>
            </a:r>
            <a:r>
              <a:rPr lang="uk-UA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Чорного моря.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Рисунок 11" descr="Азовське море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019" y="3500034"/>
            <a:ext cx="5400600" cy="1574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891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09795"/>
            <a:ext cx="873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Десна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310" y="209795"/>
            <a:ext cx="2520280" cy="165111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810" y="974166"/>
            <a:ext cx="8972190" cy="3339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Десна — перша за довжиною і друга за водністю притока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річки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Дніпро. Довжина річки становить 1130 км, в межах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України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— 575 км.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 басейні р. Десна зосереджені найбільші запаси прісних підземних вод в Україні,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котрі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є основним джерелом задоволення питних і господарських потреб.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Деснянська вода використовується для водопостачання населених пунктів. Понад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60 %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питної води для м. Києва надходить з Десни.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Високі деснянські пагорби зростили такі могутні давньоруські 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міста,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як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Новгород-Сіверський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та Чернігів.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У Десні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більш ніж 35 видів риби, серед яких стерлядь та марена, котрі занесені до </a:t>
            </a:r>
            <a:endParaRPr lang="uk-UA" dirty="0" smtClean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buSzPts val="1000"/>
              <a:tabLst>
                <a:tab pos="457200" algn="l"/>
              </a:tabLst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Червоної 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книги України</a:t>
            </a: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53459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9530</TotalTime>
  <Words>424</Words>
  <Application>Microsoft Office PowerPoint</Application>
  <PresentationFormat>Экран (16:9)</PresentationFormat>
  <Paragraphs>87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맑은 고딕</vt:lpstr>
      <vt:lpstr>Arial</vt:lpstr>
      <vt:lpstr>Arial Black</vt:lpstr>
      <vt:lpstr>Arial Unicode MS</vt:lpstr>
      <vt:lpstr>Calibri</vt:lpstr>
      <vt:lpstr>Symbol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334</cp:revision>
  <dcterms:created xsi:type="dcterms:W3CDTF">2016-12-05T23:26:54Z</dcterms:created>
  <dcterms:modified xsi:type="dcterms:W3CDTF">2021-03-06T13:44:33Z</dcterms:modified>
</cp:coreProperties>
</file>