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361" r:id="rId4"/>
    <p:sldId id="374" r:id="rId5"/>
    <p:sldId id="379" r:id="rId6"/>
    <p:sldId id="390" r:id="rId7"/>
    <p:sldId id="386" r:id="rId8"/>
    <p:sldId id="391" r:id="rId9"/>
    <p:sldId id="389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Що загрожує </a:t>
            </a:r>
          </a:p>
          <a:p>
            <a:r>
              <a:rPr lang="uk-UA" b="1" smtClean="0"/>
              <a:t>ґрунту?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755576" y="483518"/>
            <a:ext cx="7560840" cy="410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38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99592" y="209351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загрожує ґрунту?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871537"/>
            <a:ext cx="69913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3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6931" y="2747047"/>
            <a:ext cx="3746542" cy="21335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343" y="3028950"/>
            <a:ext cx="2838528" cy="18287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997" y="933667"/>
            <a:ext cx="2782489" cy="20484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8997" y="344297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Як можна допомогти ґрунту</a:t>
            </a:r>
            <a:endParaRPr lang="ru-RU" b="1" dirty="0">
              <a:solidFill>
                <a:srgbClr val="EC771B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80483" y="930753"/>
            <a:ext cx="50079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Культурні рослини виснажують ґрунт, забираючи з нього поживні речовини. Щоб відновити їх рівень, поля удобрюють. Завдяки технологія </a:t>
            </a:r>
            <a:r>
              <a:rPr lang="uk-UA" sz="1600" b="1" dirty="0" smtClean="0"/>
              <a:t>точного </a:t>
            </a:r>
          </a:p>
          <a:p>
            <a:r>
              <a:rPr lang="uk-UA" sz="1600" b="1" dirty="0" smtClean="0"/>
              <a:t>землеробства</a:t>
            </a:r>
            <a:r>
              <a:rPr lang="uk-UA" sz="1600" dirty="0" smtClean="0"/>
              <a:t> добрива вносять саме там, </a:t>
            </a:r>
          </a:p>
          <a:p>
            <a:r>
              <a:rPr lang="uk-UA" sz="1600" dirty="0" smtClean="0"/>
              <a:t>де потрібно, і скільки потрібно.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941899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99592" y="41190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Як можна допомогти ґрунту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741" y="2454373"/>
            <a:ext cx="3600400" cy="21069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18" y="799922"/>
            <a:ext cx="3712614" cy="23768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55786" y="781232"/>
            <a:ext cx="4204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Щоб забезпечити рослини вологою, </a:t>
            </a:r>
          </a:p>
          <a:p>
            <a:r>
              <a:rPr lang="uk-UA" sz="1600" dirty="0" smtClean="0"/>
              <a:t>навесні і влітку використовують </a:t>
            </a:r>
          </a:p>
          <a:p>
            <a:r>
              <a:rPr lang="uk-UA" sz="1600" dirty="0" smtClean="0"/>
              <a:t>дощувальні установки.</a:t>
            </a:r>
            <a:endParaRPr lang="ru-RU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387518" y="3410521"/>
            <a:ext cx="38682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Узимку влаштовують снігозатримання, щоб зберегти вологу. Крім того, </a:t>
            </a:r>
          </a:p>
          <a:p>
            <a:r>
              <a:rPr lang="uk-UA" sz="1600" dirty="0" smtClean="0"/>
              <a:t>сніговий покрив не дає рослинам </a:t>
            </a:r>
          </a:p>
          <a:p>
            <a:r>
              <a:rPr lang="uk-UA" sz="1600" dirty="0" smtClean="0"/>
              <a:t>замерзнути.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87410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860" y="2055088"/>
            <a:ext cx="3267554" cy="24734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9592" y="41190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Як можна допомогти ґрунту</a:t>
            </a:r>
            <a:endParaRPr lang="ru-RU" b="1" dirty="0">
              <a:solidFill>
                <a:srgbClr val="EC771B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9592" y="846288"/>
            <a:ext cx="7533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Щоб не допустити зсувів ґрунту, на схилах садять дерева, кущі, трави </a:t>
            </a:r>
          </a:p>
          <a:p>
            <a:r>
              <a:rPr lang="uk-UA" sz="1600" dirty="0" smtClean="0"/>
              <a:t>з розгалуженою кореневою системою. Також будують спеціальні конструкції.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067" y="1743075"/>
            <a:ext cx="3367025" cy="23414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8137" y="1682971"/>
            <a:ext cx="3033975" cy="240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05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1" y="81450"/>
            <a:ext cx="4032448" cy="488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11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96468" y="82892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з чого складається і як </a:t>
            </a:r>
            <a:endParaRPr lang="uk-UA" dirty="0" smtClean="0"/>
          </a:p>
          <a:p>
            <a:pPr lvl="0"/>
            <a:r>
              <a:rPr lang="uk-UA" dirty="0" smtClean="0"/>
              <a:t>утворюється </a:t>
            </a:r>
            <a:r>
              <a:rPr lang="uk-UA" dirty="0"/>
              <a:t>ґрунт</a:t>
            </a:r>
            <a:r>
              <a:rPr lang="uk-UA" i="1" dirty="0"/>
              <a:t>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8528" y="1606902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і як потрібно </a:t>
            </a:r>
            <a:endParaRPr lang="uk-UA" dirty="0" smtClean="0"/>
          </a:p>
          <a:p>
            <a:pPr lvl="0"/>
            <a:r>
              <a:rPr lang="uk-UA" dirty="0" smtClean="0"/>
              <a:t>берегти  </a:t>
            </a:r>
            <a:r>
              <a:rPr lang="uk-UA" dirty="0"/>
              <a:t>ґрунт.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2727" y="2745626"/>
            <a:ext cx="428325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складати карту понять.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11651" y="3734944"/>
            <a:ext cx="4218882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висловлювати припущення і перевіряти їх за допомогою дослідів.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9563</TotalTime>
  <Words>179</Words>
  <Application>Microsoft Office PowerPoint</Application>
  <PresentationFormat>Экран (16:9)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339</cp:revision>
  <dcterms:created xsi:type="dcterms:W3CDTF">2016-12-05T23:26:54Z</dcterms:created>
  <dcterms:modified xsi:type="dcterms:W3CDTF">2021-03-06T14:35:03Z</dcterms:modified>
</cp:coreProperties>
</file>