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5"/>
  </p:notesMasterIdLst>
  <p:handoutMasterIdLst>
    <p:handoutMasterId r:id="rId16"/>
  </p:handoutMasterIdLst>
  <p:sldIdLst>
    <p:sldId id="361" r:id="rId4"/>
    <p:sldId id="360" r:id="rId5"/>
    <p:sldId id="374" r:id="rId6"/>
    <p:sldId id="379" r:id="rId7"/>
    <p:sldId id="380" r:id="rId8"/>
    <p:sldId id="377" r:id="rId9"/>
    <p:sldId id="373" r:id="rId10"/>
    <p:sldId id="378" r:id="rId11"/>
    <p:sldId id="381" r:id="rId12"/>
    <p:sldId id="372" r:id="rId13"/>
    <p:sldId id="292" r:id="rId14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76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810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2021-03-06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2021-03-06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447051" y="2283718"/>
            <a:ext cx="4745035" cy="576064"/>
          </a:xfrm>
        </p:spPr>
        <p:txBody>
          <a:bodyPr/>
          <a:lstStyle/>
          <a:p>
            <a:r>
              <a:rPr lang="uk-UA" b="1" dirty="0" smtClean="0"/>
              <a:t>Які </a:t>
            </a:r>
            <a:r>
              <a:rPr lang="uk-UA" b="1" dirty="0"/>
              <a:t>оболонки має </a:t>
            </a:r>
            <a:endParaRPr lang="uk-UA" b="1" dirty="0" smtClean="0"/>
          </a:p>
          <a:p>
            <a:r>
              <a:rPr lang="uk-UA" b="1" dirty="0" smtClean="0"/>
              <a:t>Земля</a:t>
            </a:r>
            <a:r>
              <a:rPr lang="uk-UA" b="1" dirty="0"/>
              <a:t>?</a:t>
            </a:r>
            <a:endParaRPr lang="ru-RU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03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755190" y="874965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968045" y="442917"/>
            <a:ext cx="864096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856186" y="1656887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513210" y="2667010"/>
            <a:ext cx="1256581" cy="7435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3" y="123478"/>
            <a:ext cx="3810689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4250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392550" y="561366"/>
            <a:ext cx="3987227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знаю, що таке </a:t>
            </a:r>
            <a:r>
              <a:rPr lang="uk-UA" i="1" dirty="0"/>
              <a:t>атмосфера, </a:t>
            </a:r>
            <a:endParaRPr lang="uk-UA" i="1" dirty="0" smtClean="0"/>
          </a:p>
          <a:p>
            <a:pPr lvl="0"/>
            <a:r>
              <a:rPr lang="uk-UA" i="1" dirty="0" smtClean="0"/>
              <a:t>гідросфера</a:t>
            </a:r>
            <a:r>
              <a:rPr lang="uk-UA" i="1" dirty="0"/>
              <a:t>, літосфера, біосфера.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392550" y="1523714"/>
            <a:ext cx="442076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 на прикладах, як </a:t>
            </a:r>
            <a:endParaRPr lang="uk-UA" dirty="0" smtClean="0"/>
          </a:p>
          <a:p>
            <a:pPr lvl="0"/>
            <a:r>
              <a:rPr lang="uk-UA" dirty="0" smtClean="0"/>
              <a:t>пов’язані </a:t>
            </a:r>
            <a:r>
              <a:rPr lang="uk-UA" dirty="0"/>
              <a:t>чотири оболонки Землі.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328873" y="2587871"/>
            <a:ext cx="428325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пояснювати за допомогою </a:t>
            </a:r>
            <a:endParaRPr lang="uk-UA" dirty="0" smtClean="0"/>
          </a:p>
          <a:p>
            <a:pPr lvl="0"/>
            <a:r>
              <a:rPr lang="uk-UA" dirty="0" smtClean="0"/>
              <a:t>моделей </a:t>
            </a:r>
            <a:r>
              <a:rPr lang="uk-UA" dirty="0"/>
              <a:t>і малюнків.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66698" y="3625223"/>
            <a:ext cx="4219575" cy="1477328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виділяти головне в тексті, </a:t>
            </a:r>
            <a:endParaRPr lang="uk-UA" dirty="0" smtClean="0"/>
          </a:p>
          <a:p>
            <a:pPr lvl="0"/>
            <a:r>
              <a:rPr lang="uk-UA" dirty="0" smtClean="0"/>
              <a:t>коротко </a:t>
            </a:r>
            <a:r>
              <a:rPr lang="uk-UA" dirty="0"/>
              <a:t>передавати зміст </a:t>
            </a:r>
            <a:endParaRPr lang="uk-UA" dirty="0" smtClean="0"/>
          </a:p>
          <a:p>
            <a:pPr lvl="0"/>
            <a:r>
              <a:rPr lang="uk-UA" dirty="0" smtClean="0"/>
              <a:t>прочитаного</a:t>
            </a:r>
            <a:r>
              <a:rPr lang="uk-UA" dirty="0"/>
              <a:t>.</a:t>
            </a:r>
            <a:endParaRPr lang="ru-RU" dirty="0"/>
          </a:p>
          <a:p>
            <a:pPr lvl="0"/>
            <a:r>
              <a:rPr lang="uk-UA" dirty="0" smtClean="0"/>
              <a:t>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4625" y="905648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77791" y="1030703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693075" y="2733275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7"/>
          <p:cNvSpPr/>
          <p:nvPr/>
        </p:nvSpPr>
        <p:spPr>
          <a:xfrm>
            <a:off x="4849012" y="2670175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2178" y="1143418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566" y="285174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400" y="104198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3400" y="2838944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71205" y="1143418"/>
            <a:ext cx="3056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Повторюємо вивчене </a:t>
            </a:r>
          </a:p>
          <a:p>
            <a:r>
              <a:rPr lang="uk-UA" b="1" dirty="0" smtClean="0"/>
              <a:t>про три стани води</a:t>
            </a:r>
            <a:endParaRPr lang="uk-UA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478562" y="2693865"/>
            <a:ext cx="3237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Пояснюємо за допомогою малюнка</a:t>
            </a:r>
            <a:endParaRPr lang="uk-UA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5586814" y="2733275"/>
            <a:ext cx="3418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Обговорюємо зв’язок </a:t>
            </a:r>
          </a:p>
          <a:p>
            <a:r>
              <a:rPr lang="uk-UA" b="1" dirty="0" smtClean="0"/>
              <a:t>чотирьох оболонок Землі</a:t>
            </a:r>
            <a:endParaRPr lang="uk-UA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568006" y="1066010"/>
            <a:ext cx="32780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Дізнаємося про чотири </a:t>
            </a:r>
          </a:p>
          <a:p>
            <a:r>
              <a:rPr lang="uk-UA" b="1" dirty="0" smtClean="0"/>
              <a:t>оболонки Землі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3711353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300192" y="609501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771803" y="2870856"/>
            <a:ext cx="1256581" cy="7435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55576" y="483518"/>
            <a:ext cx="23729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Бліц «10 запитань»</a:t>
            </a:r>
            <a:endParaRPr lang="uk-UA" b="1" dirty="0">
              <a:solidFill>
                <a:srgbClr val="EC771B"/>
              </a:solidFill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989857" y="976771"/>
            <a:ext cx="4983416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 У якому стані речовини її частинки рухаються найшвидше?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твердому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рідкому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газоподібному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 Речовину в якому стані зображає модель?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твердому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рідкому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газоподібному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8" name="Рисунок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819242"/>
            <a:ext cx="1224136" cy="1190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1055625" y="1815632"/>
            <a:ext cx="4145815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 Що таке випаровування?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перехід речовини із твердого стану в рідкий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перехід речовини із рідкого стану в газоподібний 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перехід речовини із газоподібного стану в рідкий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838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300192" y="609501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771803" y="2870856"/>
            <a:ext cx="1256581" cy="7435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55576" y="483518"/>
            <a:ext cx="23729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Бліц «10 запитань»</a:t>
            </a:r>
            <a:endParaRPr lang="uk-UA" b="1" dirty="0">
              <a:solidFill>
                <a:srgbClr val="EC771B"/>
              </a:solidFill>
            </a:endParaRPr>
          </a:p>
        </p:txBody>
      </p:sp>
      <p:pic>
        <p:nvPicPr>
          <p:cNvPr id="2050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776" y="3223540"/>
            <a:ext cx="1352550" cy="128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Рисунок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125" y="3212461"/>
            <a:ext cx="1352550" cy="128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971600" y="-3622679"/>
            <a:ext cx="4608512" cy="7694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 Що таке плавлення?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перехід речовини із твердого стану в рідкий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перехід речовини із рідкого стану в газоподібний 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перехід речовини із газоподібного стану в рідкий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 Що таке конденсація?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перехід речовини із твердого стану в рідкий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перехід речовини із рідкого стану в газоподібний 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перехід речовини із газоподібного стану в рідкий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 Як називається зображений процес?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плавлення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випаровування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конденсація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6660232" y="3661222"/>
            <a:ext cx="720080" cy="410513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7324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300192" y="609501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771803" y="2870856"/>
            <a:ext cx="1256581" cy="7435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55576" y="483518"/>
            <a:ext cx="23729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Бліц «10 запитань»</a:t>
            </a:r>
            <a:endParaRPr lang="uk-UA" b="1" dirty="0">
              <a:solidFill>
                <a:srgbClr val="EC771B"/>
              </a:solidFill>
            </a:endParaRPr>
          </a:p>
        </p:txBody>
      </p:sp>
      <p:pic>
        <p:nvPicPr>
          <p:cNvPr id="3074" name="Рисунок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124" y="1100138"/>
            <a:ext cx="1266825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Рисунок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850" y="1071562"/>
            <a:ext cx="1352550" cy="128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741285" y="552331"/>
            <a:ext cx="3622915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7. Як називається зображений процес?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плавлення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випаровування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конденсація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1685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741285" y="874045"/>
            <a:ext cx="4262763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8. За якої температури закипає вода?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0 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100 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120 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9. За якої температури тане лід?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0 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100 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120 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10. За якої температури замерзає вода?</a:t>
            </a: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0 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-100 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-120 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kumimoji="0" lang="uk-UA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endParaRPr kumimoji="0" lang="uk-UA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6070910" y="1480668"/>
            <a:ext cx="720080" cy="410513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36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5556" y="310776"/>
            <a:ext cx="78488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Що відбувається? Чому відбувається? Використайте свої знання про три стани речовини. Пояснюйте за допомогою моделей</a:t>
            </a:r>
            <a:endParaRPr lang="uk-UA" b="1" dirty="0">
              <a:solidFill>
                <a:srgbClr val="EC771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766" y="1065107"/>
            <a:ext cx="2767527" cy="30196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4290" y="1059582"/>
            <a:ext cx="2510053" cy="295232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6428960" y="2259403"/>
            <a:ext cx="3486880" cy="108723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308304" y="149163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А</a:t>
            </a:r>
            <a:endParaRPr lang="ru-RU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256077" y="2727927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Б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7300698" y="3940793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В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03737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771803" y="2870856"/>
            <a:ext cx="1256581" cy="7435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5556" y="310776"/>
            <a:ext cx="78488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Що відбувається? Чому відбувається? Використайте свої знання про три стани речовини</a:t>
            </a:r>
            <a:r>
              <a:rPr lang="uk-UA" b="1" dirty="0">
                <a:solidFill>
                  <a:srgbClr val="EC771B"/>
                </a:solidFill>
              </a:rPr>
              <a:t>. Пояснюйте за допомогою моделей</a:t>
            </a:r>
          </a:p>
          <a:p>
            <a:endParaRPr lang="uk-UA" b="1" dirty="0">
              <a:solidFill>
                <a:srgbClr val="EC771B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428960" y="2259403"/>
            <a:ext cx="3486880" cy="108723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308304" y="149163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А</a:t>
            </a:r>
            <a:endParaRPr lang="ru-RU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256077" y="2727927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Б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7300698" y="3940793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В</a:t>
            </a:r>
            <a:endParaRPr lang="ru-RU" b="1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789" y="1140724"/>
            <a:ext cx="3359999" cy="216178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7914" y="1140724"/>
            <a:ext cx="3426046" cy="2674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9600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771803" y="2870856"/>
            <a:ext cx="1256581" cy="7435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5556" y="310776"/>
            <a:ext cx="78488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Що відбувається? Чому відбувається? Використайте свої знання про три стани речовини</a:t>
            </a:r>
            <a:r>
              <a:rPr lang="uk-UA" b="1" dirty="0">
                <a:solidFill>
                  <a:srgbClr val="EC771B"/>
                </a:solidFill>
              </a:rPr>
              <a:t>. Пояснюйте за допомогою моделей</a:t>
            </a:r>
          </a:p>
          <a:p>
            <a:endParaRPr lang="uk-UA" b="1" dirty="0">
              <a:solidFill>
                <a:srgbClr val="EC771B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428960" y="2259403"/>
            <a:ext cx="3486880" cy="108723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308304" y="149163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А</a:t>
            </a:r>
            <a:endParaRPr lang="ru-RU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256077" y="2727927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Б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7300698" y="3940793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В</a:t>
            </a:r>
            <a:endParaRPr lang="ru-RU" b="1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176" y="1371518"/>
            <a:ext cx="3037310" cy="199231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7265" y="1371518"/>
            <a:ext cx="2559690" cy="1966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8032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300192" y="609501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771803" y="2870856"/>
            <a:ext cx="1256581" cy="7435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4673" y="0"/>
            <a:ext cx="4293369" cy="48691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5701" y="1308268"/>
            <a:ext cx="172819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СФЕРА</a:t>
            </a:r>
          </a:p>
          <a:p>
            <a:endParaRPr lang="uk-UA" dirty="0" smtClean="0"/>
          </a:p>
          <a:p>
            <a:r>
              <a:rPr lang="uk-UA" dirty="0" smtClean="0"/>
              <a:t>АТМОС</a:t>
            </a:r>
          </a:p>
          <a:p>
            <a:endParaRPr lang="uk-UA" dirty="0" smtClean="0"/>
          </a:p>
          <a:p>
            <a:r>
              <a:rPr lang="uk-UA" dirty="0" smtClean="0"/>
              <a:t>ГІДРО</a:t>
            </a:r>
          </a:p>
          <a:p>
            <a:endParaRPr lang="uk-UA" dirty="0" smtClean="0"/>
          </a:p>
          <a:p>
            <a:r>
              <a:rPr lang="uk-UA" dirty="0" smtClean="0"/>
              <a:t>ЛІТОС</a:t>
            </a:r>
          </a:p>
          <a:p>
            <a:endParaRPr lang="uk-UA" dirty="0" smtClean="0"/>
          </a:p>
          <a:p>
            <a:r>
              <a:rPr lang="uk-UA" dirty="0" smtClean="0"/>
              <a:t>БІОС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63517" y="609501"/>
            <a:ext cx="2748573" cy="1224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7784" y="286335"/>
            <a:ext cx="2900037" cy="64633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uk-UA" b="1" dirty="0" smtClean="0"/>
              <a:t>Доберіть переклади до давньогрецьких слів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478177" y="932666"/>
            <a:ext cx="156439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камінь</a:t>
            </a:r>
          </a:p>
          <a:p>
            <a:endParaRPr lang="uk-UA" dirty="0" smtClean="0"/>
          </a:p>
          <a:p>
            <a:r>
              <a:rPr lang="uk-UA" dirty="0" smtClean="0"/>
              <a:t>куля</a:t>
            </a:r>
          </a:p>
          <a:p>
            <a:endParaRPr lang="uk-UA" dirty="0" smtClean="0"/>
          </a:p>
          <a:p>
            <a:r>
              <a:rPr lang="uk-UA" dirty="0" smtClean="0"/>
              <a:t>життя</a:t>
            </a:r>
          </a:p>
          <a:p>
            <a:endParaRPr lang="uk-UA" dirty="0" smtClean="0"/>
          </a:p>
          <a:p>
            <a:r>
              <a:rPr lang="uk-UA" dirty="0" smtClean="0"/>
              <a:t>вода</a:t>
            </a:r>
          </a:p>
          <a:p>
            <a:endParaRPr lang="uk-UA" dirty="0" smtClean="0"/>
          </a:p>
          <a:p>
            <a:r>
              <a:rPr lang="uk-UA" dirty="0" smtClean="0"/>
              <a:t>пара</a:t>
            </a:r>
          </a:p>
          <a:p>
            <a:endParaRPr lang="uk-UA" dirty="0"/>
          </a:p>
          <a:p>
            <a:endParaRPr lang="uk-UA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1930039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7359</TotalTime>
  <Words>208</Words>
  <Application>Microsoft Office PowerPoint</Application>
  <PresentationFormat>Экран (16:9)</PresentationFormat>
  <Paragraphs>137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맑은 고딕</vt:lpstr>
      <vt:lpstr>Arial</vt:lpstr>
      <vt:lpstr>Arial Black</vt:lpstr>
      <vt:lpstr>Arial Unicode MS</vt:lpstr>
      <vt:lpstr>Calibri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303</cp:revision>
  <dcterms:created xsi:type="dcterms:W3CDTF">2016-12-05T23:26:54Z</dcterms:created>
  <dcterms:modified xsi:type="dcterms:W3CDTF">2021-03-06T14:37:35Z</dcterms:modified>
</cp:coreProperties>
</file>