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4"/>
  </p:notesMasterIdLst>
  <p:handoutMasterIdLst>
    <p:handoutMasterId r:id="rId15"/>
  </p:handoutMasterIdLst>
  <p:sldIdLst>
    <p:sldId id="361" r:id="rId4"/>
    <p:sldId id="360" r:id="rId5"/>
    <p:sldId id="374" r:id="rId6"/>
    <p:sldId id="382" r:id="rId7"/>
    <p:sldId id="379" r:id="rId8"/>
    <p:sldId id="380" r:id="rId9"/>
    <p:sldId id="383" r:id="rId10"/>
    <p:sldId id="377" r:id="rId11"/>
    <p:sldId id="372" r:id="rId12"/>
    <p:sldId id="292" r:id="rId1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2021-03-04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447051" y="2283718"/>
            <a:ext cx="4745035" cy="576064"/>
          </a:xfrm>
        </p:spPr>
        <p:txBody>
          <a:bodyPr/>
          <a:lstStyle/>
          <a:p>
            <a:r>
              <a:rPr lang="uk-UA" b="1" dirty="0" smtClean="0"/>
              <a:t>Повітряна </a:t>
            </a:r>
          </a:p>
          <a:p>
            <a:r>
              <a:rPr lang="uk-UA" b="1" dirty="0" smtClean="0"/>
              <a:t>оболонка </a:t>
            </a:r>
            <a:r>
              <a:rPr lang="uk-UA" b="1" dirty="0"/>
              <a:t>Землі – </a:t>
            </a:r>
            <a:endParaRPr lang="uk-UA" b="1" dirty="0" smtClean="0"/>
          </a:p>
          <a:p>
            <a:r>
              <a:rPr lang="uk-UA" b="1" dirty="0" smtClean="0"/>
              <a:t>атмосфера</a:t>
            </a:r>
            <a:r>
              <a:rPr lang="uk-UA" dirty="0" smtClean="0"/>
              <a:t> 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8528" y="519294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властивості повітря і роль атмосфери</a:t>
            </a:r>
            <a:r>
              <a:rPr lang="uk-UA" i="1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2550" y="1523714"/>
            <a:ext cx="442076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 властивості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повітря</a:t>
            </a:r>
            <a:r>
              <a:rPr lang="uk-UA" dirty="0"/>
              <a:t>, </a:t>
            </a:r>
            <a:r>
              <a:rPr lang="uk-UA" dirty="0" smtClean="0"/>
              <a:t>використовуючи </a:t>
            </a:r>
            <a:r>
              <a:rPr lang="uk-UA" dirty="0"/>
              <a:t>свої знання </a:t>
            </a:r>
            <a:endParaRPr lang="uk-UA" dirty="0" smtClean="0"/>
          </a:p>
          <a:p>
            <a:pPr lvl="0"/>
            <a:r>
              <a:rPr lang="uk-UA" dirty="0" smtClean="0"/>
              <a:t>про </a:t>
            </a:r>
            <a:r>
              <a:rPr lang="uk-UA" dirty="0"/>
              <a:t>будову речовини.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2727" y="2745626"/>
            <a:ext cx="428325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схему за текстом.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24565" y="3763722"/>
            <a:ext cx="4219575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складати стовпчикову </a:t>
            </a:r>
            <a:endParaRPr lang="uk-UA" dirty="0" smtClean="0"/>
          </a:p>
          <a:p>
            <a:pPr lvl="0"/>
            <a:r>
              <a:rPr lang="uk-UA" dirty="0" smtClean="0"/>
              <a:t>діаграму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71205" y="1143418"/>
            <a:ext cx="3056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Повторюємо вивчене </a:t>
            </a:r>
          </a:p>
          <a:p>
            <a:r>
              <a:rPr lang="uk-UA" b="1" dirty="0" smtClean="0"/>
              <a:t>про </a:t>
            </a:r>
            <a:r>
              <a:rPr lang="uk-UA" b="1" dirty="0" smtClean="0"/>
              <a:t>оболонки Землі</a:t>
            </a:r>
            <a:endParaRPr lang="uk-UA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78562" y="2693865"/>
            <a:ext cx="323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Складаємо схему «Роль </a:t>
            </a:r>
          </a:p>
          <a:p>
            <a:r>
              <a:rPr lang="uk-UA" b="1" dirty="0" smtClean="0"/>
              <a:t>атмосфери» на основі </a:t>
            </a:r>
          </a:p>
          <a:p>
            <a:r>
              <a:rPr lang="uk-UA" b="1" dirty="0" smtClean="0"/>
              <a:t>тексту</a:t>
            </a:r>
            <a:endParaRPr lang="uk-UA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733275"/>
            <a:ext cx="34181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Складаємо стовпчикову </a:t>
            </a:r>
          </a:p>
          <a:p>
            <a:r>
              <a:rPr lang="uk-UA" b="1" dirty="0"/>
              <a:t>д</a:t>
            </a:r>
            <a:r>
              <a:rPr lang="uk-UA" b="1" dirty="0" smtClean="0"/>
              <a:t>іаграму «Склад </a:t>
            </a:r>
          </a:p>
          <a:p>
            <a:r>
              <a:rPr lang="uk-UA" b="1" dirty="0" smtClean="0"/>
              <a:t>атмосфери»</a:t>
            </a:r>
            <a:endParaRPr lang="uk-UA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68006" y="1066010"/>
            <a:ext cx="3278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Пояснюємо властивості </a:t>
            </a:r>
          </a:p>
          <a:p>
            <a:r>
              <a:rPr lang="uk-UA" b="1" dirty="0" smtClean="0"/>
              <a:t>повітря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71135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483518"/>
            <a:ext cx="2459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Доповнити </a:t>
            </a:r>
            <a:r>
              <a:rPr lang="uk-UA" b="1" dirty="0">
                <a:solidFill>
                  <a:srgbClr val="EC771B"/>
                </a:solidFill>
              </a:rPr>
              <a:t>речення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14246" y="609501"/>
            <a:ext cx="5650041" cy="2821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uk-UA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Земля має … оболонки.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Атмосфера – це … оболонка Землі.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 – це водна оболонка Землі.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Літосфера – це … оболонка Землі.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 – це оболонка Землі, заселена живими організмами.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996" y="483518"/>
            <a:ext cx="2802632" cy="160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838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546009"/>
            <a:ext cx="55547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b="1" dirty="0" smtClean="0">
                <a:solidFill>
                  <a:srgbClr val="EC771B"/>
                </a:solidFill>
              </a:rPr>
              <a:t>Знайти </a:t>
            </a:r>
            <a:r>
              <a:rPr lang="uk-UA" b="1" dirty="0">
                <a:solidFill>
                  <a:srgbClr val="EC771B"/>
                </a:solidFill>
              </a:rPr>
              <a:t>пари: </a:t>
            </a:r>
            <a:r>
              <a:rPr lang="uk-UA" b="1" dirty="0" smtClean="0">
                <a:solidFill>
                  <a:srgbClr val="EC771B"/>
                </a:solidFill>
              </a:rPr>
              <a:t>оболонка Землі – </a:t>
            </a:r>
            <a:r>
              <a:rPr lang="uk-UA" b="1" dirty="0">
                <a:solidFill>
                  <a:srgbClr val="EC771B"/>
                </a:solidFill>
              </a:rPr>
              <a:t>стан </a:t>
            </a:r>
            <a:r>
              <a:rPr lang="uk-UA" b="1" dirty="0" smtClean="0">
                <a:solidFill>
                  <a:srgbClr val="EC771B"/>
                </a:solidFill>
              </a:rPr>
              <a:t>речовини</a:t>
            </a:r>
            <a:endParaRPr lang="ru-RU" dirty="0"/>
          </a:p>
          <a:p>
            <a:endParaRPr lang="uk-UA" b="1" dirty="0">
              <a:solidFill>
                <a:srgbClr val="EC771B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996" y="483518"/>
            <a:ext cx="2802632" cy="160832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0688" y="1275606"/>
            <a:ext cx="5713954" cy="1304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Атмосфера              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Речовина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твердому стані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Гідросфера             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Речовина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газоподібному стані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Літосфера                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Речовина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рідкому стані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203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71803" y="2870856"/>
            <a:ext cx="1256581" cy="7435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483518"/>
            <a:ext cx="297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Позначте за інструкцією</a:t>
            </a:r>
            <a:endParaRPr lang="uk-UA" b="1" dirty="0">
              <a:solidFill>
                <a:srgbClr val="EC771B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5004048" y="671513"/>
            <a:ext cx="3945026" cy="318993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uk-UA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Інструкція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endParaRPr lang="uk-UA" altLang="ru-RU" sz="1600" dirty="0" smtClean="0"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uk-UA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1. Обведіть назви станів речовини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uk-UA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2. Позначте температуру танення льоду   </a:t>
            </a: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uk-UA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uk-UA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3. Намалюйте  біля температури кипіння води   </a:t>
            </a:r>
            <a:r>
              <a:rPr kumimoji="0" lang="uk-UA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kumimoji="0" lang="uk-UA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uk-UA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4. Обведіть назви змін стану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uk-UA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речовини </a:t>
            </a:r>
            <a:endParaRPr kumimoji="0" lang="uk-UA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172400" y="1347614"/>
            <a:ext cx="628496" cy="2880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084168" y="3028950"/>
            <a:ext cx="864096" cy="334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06" y="1259583"/>
            <a:ext cx="4581816" cy="2601862"/>
          </a:xfrm>
          <a:prstGeom prst="rect">
            <a:avLst/>
          </a:prstGeom>
          <a:ln w="12700">
            <a:solidFill>
              <a:srgbClr val="EC771B"/>
            </a:solidFill>
          </a:ln>
        </p:spPr>
      </p:pic>
    </p:spTree>
    <p:extLst>
      <p:ext uri="{BB962C8B-B14F-4D97-AF65-F5344CB8AC3E}">
        <p14:creationId xmlns:p14="http://schemas.microsoft.com/office/powerpoint/2010/main" val="3667732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71803" y="2870856"/>
            <a:ext cx="1256581" cy="7435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483518"/>
            <a:ext cx="3958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Пригадуємо властивості повітря</a:t>
            </a:r>
            <a:endParaRPr lang="uk-UA" b="1" dirty="0">
              <a:solidFill>
                <a:srgbClr val="EC771B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1605" y="1021944"/>
            <a:ext cx="6678488" cy="3078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 має повітря колір, запах?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 проводить повітря тепло?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 пропускає повітря сонячні промені?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 можна стиснути повітря?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 пружне повітря (чи повертається в попередню форму після стиснення)?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відбувається з повітрям при нагріванні і охолодженні?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Яке повітря легше – тепле чи холодне?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3392" y="483518"/>
            <a:ext cx="2493839" cy="204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36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71803" y="2870856"/>
            <a:ext cx="1256581" cy="7435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483518"/>
            <a:ext cx="2532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Властивості повітря</a:t>
            </a:r>
            <a:endParaRPr lang="uk-UA" b="1" dirty="0">
              <a:solidFill>
                <a:srgbClr val="EC771B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3392" y="483518"/>
            <a:ext cx="2493839" cy="204678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68246" y="1298688"/>
            <a:ext cx="7222581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Повітря прозоре, безбарвне, не має запаху.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Повітря погано проводить тепло.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Повітря пропускає сонячні промені.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Повітря займає простір.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Повітря можна стиснути.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Повітря пружне.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Повітря при нагріванні розширюється, при охолодженні стискається.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Тепле повітря легше від холодного і піднімається вгору.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793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5556" y="310776"/>
            <a:ext cx="78488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Чому тепле повітря легше за холодне?</a:t>
            </a:r>
            <a:endParaRPr lang="uk-UA" b="1" dirty="0">
              <a:solidFill>
                <a:srgbClr val="EC771B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782" y="984511"/>
            <a:ext cx="5734050" cy="16954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6" y="2778923"/>
            <a:ext cx="6552728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Частинки (молекули) азоту і кисню: 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за високої температури; b – за низької температури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737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55190" y="874965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68045" y="442917"/>
            <a:ext cx="864096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6186" y="1656887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513210" y="2667010"/>
            <a:ext cx="1256581" cy="7435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012" y="57023"/>
            <a:ext cx="4528227" cy="505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2501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8339</TotalTime>
  <Words>278</Words>
  <Application>Microsoft Office PowerPoint</Application>
  <PresentationFormat>Экран (16:9)</PresentationFormat>
  <Paragraphs>73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Malgun Gothic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312</cp:revision>
  <dcterms:created xsi:type="dcterms:W3CDTF">2016-12-05T23:26:54Z</dcterms:created>
  <dcterms:modified xsi:type="dcterms:W3CDTF">2021-03-05T12:33:44Z</dcterms:modified>
</cp:coreProperties>
</file>