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361" r:id="rId4"/>
    <p:sldId id="374" r:id="rId5"/>
    <p:sldId id="379" r:id="rId6"/>
    <p:sldId id="384" r:id="rId7"/>
    <p:sldId id="385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76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810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2021-03-14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2021-03-14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398965" y="2283718"/>
            <a:ext cx="4745035" cy="576064"/>
          </a:xfrm>
        </p:spPr>
        <p:txBody>
          <a:bodyPr/>
          <a:lstStyle/>
          <a:p>
            <a:r>
              <a:rPr lang="uk-UA" b="1" dirty="0" smtClean="0"/>
              <a:t>Що всередині </a:t>
            </a:r>
          </a:p>
          <a:p>
            <a:r>
              <a:rPr lang="uk-UA" b="1" dirty="0" smtClean="0"/>
              <a:t>Землі?</a:t>
            </a:r>
            <a:endParaRPr lang="ru-RU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03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609501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555526"/>
            <a:ext cx="8112968" cy="35413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7584" y="2643758"/>
            <a:ext cx="5400600" cy="13681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3838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348504"/>
            <a:ext cx="3003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rgbClr val="EC771B"/>
                </a:solidFill>
              </a:rPr>
              <a:t>Внутрішня будова Землі</a:t>
            </a:r>
            <a:endParaRPr lang="uk-UA" b="1" dirty="0">
              <a:solidFill>
                <a:srgbClr val="EC771B"/>
              </a:solidFill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544" y="717836"/>
            <a:ext cx="3578873" cy="36011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1980" y="1255887"/>
            <a:ext cx="4093240" cy="252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732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2255" y="195486"/>
            <a:ext cx="4325281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523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9011" y="267494"/>
            <a:ext cx="2079333" cy="19432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339502"/>
            <a:ext cx="3779851" cy="356480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4027" y="2462231"/>
            <a:ext cx="2089752" cy="1729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886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08528" y="519294"/>
            <a:ext cx="39872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скласти розповідь </a:t>
            </a:r>
            <a:endParaRPr lang="uk-UA" dirty="0" smtClean="0"/>
          </a:p>
          <a:p>
            <a:pPr lvl="0"/>
            <a:r>
              <a:rPr lang="uk-UA" dirty="0" smtClean="0"/>
              <a:t>про </a:t>
            </a:r>
            <a:r>
              <a:rPr lang="uk-UA" dirty="0"/>
              <a:t>уявну подорож.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52" name="TextBox 10"/>
          <p:cNvSpPr txBox="1"/>
          <p:nvPr/>
        </p:nvSpPr>
        <p:spPr bwMode="auto">
          <a:xfrm>
            <a:off x="4311651" y="1530353"/>
            <a:ext cx="428325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перелічити шари, з яких </a:t>
            </a:r>
            <a:endParaRPr lang="uk-UA" dirty="0" smtClean="0"/>
          </a:p>
          <a:p>
            <a:pPr lvl="0"/>
            <a:r>
              <a:rPr lang="uk-UA" dirty="0" smtClean="0"/>
              <a:t>складається Земля, на основі </a:t>
            </a:r>
          </a:p>
          <a:p>
            <a:pPr lvl="0"/>
            <a:r>
              <a:rPr lang="uk-UA" dirty="0" smtClean="0"/>
              <a:t>інформації зі схеми.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01597" y="2700803"/>
            <a:ext cx="421888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виготовити </a:t>
            </a:r>
            <a:r>
              <a:rPr lang="en-US" dirty="0"/>
              <a:t>3D-</a:t>
            </a:r>
            <a:r>
              <a:rPr lang="uk-UA" dirty="0"/>
              <a:t>модель </a:t>
            </a:r>
            <a:endParaRPr lang="uk-UA" dirty="0" smtClean="0"/>
          </a:p>
          <a:p>
            <a:pPr lvl="0"/>
            <a:r>
              <a:rPr lang="uk-UA" dirty="0" smtClean="0"/>
              <a:t>будови </a:t>
            </a:r>
            <a:r>
              <a:rPr lang="uk-UA" dirty="0"/>
              <a:t>Землі.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0" name="TextBox 10"/>
          <p:cNvSpPr txBox="1"/>
          <p:nvPr/>
        </p:nvSpPr>
        <p:spPr bwMode="auto">
          <a:xfrm>
            <a:off x="4451251" y="3725081"/>
            <a:ext cx="421888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порівняти будову Землі </a:t>
            </a:r>
            <a:endParaRPr lang="uk-UA" dirty="0" smtClean="0"/>
          </a:p>
          <a:p>
            <a:pPr lvl="0"/>
            <a:r>
              <a:rPr lang="uk-UA" dirty="0" smtClean="0"/>
              <a:t>зі </a:t>
            </a:r>
            <a:r>
              <a:rPr lang="uk-UA" dirty="0"/>
              <a:t>знайомим об’єктом.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10105</TotalTime>
  <Words>78</Words>
  <Application>Microsoft Office PowerPoint</Application>
  <PresentationFormat>Экран (16:9)</PresentationFormat>
  <Paragraphs>22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341</cp:revision>
  <dcterms:created xsi:type="dcterms:W3CDTF">2016-12-05T23:26:54Z</dcterms:created>
  <dcterms:modified xsi:type="dcterms:W3CDTF">2021-03-14T11:50:50Z</dcterms:modified>
</cp:coreProperties>
</file>