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2"/>
  </p:notesMasterIdLst>
  <p:handoutMasterIdLst>
    <p:handoutMasterId r:id="rId13"/>
  </p:handoutMasterIdLst>
  <p:sldIdLst>
    <p:sldId id="361" r:id="rId4"/>
    <p:sldId id="374" r:id="rId5"/>
    <p:sldId id="379" r:id="rId6"/>
    <p:sldId id="384" r:id="rId7"/>
    <p:sldId id="385" r:id="rId8"/>
    <p:sldId id="386" r:id="rId9"/>
    <p:sldId id="387" r:id="rId10"/>
    <p:sldId id="292" r:id="rId11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6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810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2021-03-14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2021-03-14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398965" y="2283718"/>
            <a:ext cx="4745035" cy="576064"/>
          </a:xfrm>
        </p:spPr>
        <p:txBody>
          <a:bodyPr/>
          <a:lstStyle/>
          <a:p>
            <a:r>
              <a:rPr lang="ru-RU" b="1" dirty="0" err="1" smtClean="0"/>
              <a:t>Чому</a:t>
            </a:r>
            <a:r>
              <a:rPr lang="ru-RU" b="1" dirty="0" smtClean="0"/>
              <a:t> </a:t>
            </a:r>
            <a:r>
              <a:rPr lang="ru-RU" b="1" dirty="0" err="1"/>
              <a:t>бувають</a:t>
            </a:r>
            <a:r>
              <a:rPr lang="ru-RU" b="1" dirty="0"/>
              <a:t> </a:t>
            </a:r>
            <a:endParaRPr lang="ru-RU" b="1" dirty="0" smtClean="0"/>
          </a:p>
          <a:p>
            <a:r>
              <a:rPr lang="ru-RU" b="1" dirty="0" err="1" smtClean="0"/>
              <a:t>землетруси</a:t>
            </a:r>
            <a:endParaRPr lang="ru-RU" b="1" dirty="0"/>
          </a:p>
          <a:p>
            <a:r>
              <a:rPr lang="ru-RU" b="1" dirty="0"/>
              <a:t>і </a:t>
            </a:r>
            <a:r>
              <a:rPr lang="ru-RU" b="1" dirty="0" err="1"/>
              <a:t>виверження</a:t>
            </a:r>
            <a:r>
              <a:rPr lang="ru-RU" b="1" dirty="0"/>
              <a:t> </a:t>
            </a:r>
            <a:endParaRPr lang="ru-RU" b="1" dirty="0" smtClean="0"/>
          </a:p>
          <a:p>
            <a:r>
              <a:rPr lang="ru-RU" b="1" dirty="0" err="1" smtClean="0"/>
              <a:t>вулканів</a:t>
            </a:r>
            <a:r>
              <a:rPr lang="ru-RU" b="1" dirty="0" smtClean="0"/>
              <a:t>?</a:t>
            </a:r>
            <a:endParaRPr lang="ru-RU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03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609501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27584" y="2643758"/>
            <a:ext cx="5400600" cy="13681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297" y="15168"/>
            <a:ext cx="2687864" cy="506873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119084" y="771550"/>
            <a:ext cx="4717510" cy="3477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Вулкан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син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Юпітера і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Юнони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Він був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володарем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усіх видів вогню, від вогнищ на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землі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 полум'я сонця і блискавок у небі.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Згідно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 міфом, одного разу розлючений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Юпітер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викинув його з небес. Вулкан зламав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цьому обидві ноги і відтоді зашкутильгав.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давніх греків цього бога звали </a:t>
            </a:r>
            <a:r>
              <a:rPr lang="uk-UA" b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Гефе́ст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а його батьків – </a:t>
            </a: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Зевс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Гера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838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62076" y="3764128"/>
            <a:ext cx="65772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Земна кора </a:t>
            </a:r>
            <a:r>
              <a:rPr lang="ru-RU" dirty="0" err="1"/>
              <a:t>складається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плит</a:t>
            </a:r>
            <a:r>
              <a:rPr lang="ru-RU" dirty="0" smtClean="0"/>
              <a:t>. </a:t>
            </a:r>
            <a:r>
              <a:rPr lang="ru-RU" dirty="0" err="1" smtClean="0"/>
              <a:t>Плити</a:t>
            </a:r>
            <a:r>
              <a:rPr lang="ru-RU" dirty="0" smtClean="0"/>
              <a:t> </a:t>
            </a:r>
            <a:r>
              <a:rPr lang="ru-RU" dirty="0" err="1" smtClean="0"/>
              <a:t>постійно</a:t>
            </a:r>
            <a:r>
              <a:rPr lang="ru-RU" dirty="0" smtClean="0"/>
              <a:t> </a:t>
            </a:r>
            <a:r>
              <a:rPr lang="ru-RU" dirty="0" err="1" smtClean="0"/>
              <a:t>рухаються</a:t>
            </a:r>
            <a:r>
              <a:rPr lang="ru-RU" dirty="0" smtClean="0"/>
              <a:t>.</a:t>
            </a:r>
            <a:endParaRPr lang="uk-UA" b="1" dirty="0">
              <a:solidFill>
                <a:srgbClr val="EC771B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333573"/>
            <a:ext cx="6067425" cy="33242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192" y="904478"/>
            <a:ext cx="2642380" cy="595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732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5425" y="232610"/>
            <a:ext cx="2232248" cy="15524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262" y="232610"/>
            <a:ext cx="6194753" cy="3192388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62076" y="3764128"/>
            <a:ext cx="4366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Межі</a:t>
            </a:r>
            <a:r>
              <a:rPr lang="ru-RU" dirty="0" smtClean="0"/>
              <a:t> плит (</a:t>
            </a:r>
            <a:r>
              <a:rPr lang="ru-RU" dirty="0" err="1" smtClean="0"/>
              <a:t>лінії</a:t>
            </a:r>
            <a:r>
              <a:rPr lang="ru-RU" dirty="0" smtClean="0"/>
              <a:t>) та </a:t>
            </a:r>
            <a:r>
              <a:rPr lang="ru-RU" dirty="0" err="1" smtClean="0"/>
              <a:t>землетруси</a:t>
            </a:r>
            <a:r>
              <a:rPr lang="ru-RU" dirty="0" smtClean="0"/>
              <a:t> (точки).</a:t>
            </a:r>
            <a:endParaRPr lang="uk-UA" b="1" dirty="0">
              <a:solidFill>
                <a:srgbClr val="EC77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523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910" y="843558"/>
            <a:ext cx="4488139" cy="3245498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55576" y="188129"/>
            <a:ext cx="2897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EC771B"/>
                </a:solidFill>
              </a:rPr>
              <a:t>Як </a:t>
            </a:r>
            <a:r>
              <a:rPr lang="ru-RU" b="1" dirty="0" err="1" smtClean="0">
                <a:solidFill>
                  <a:srgbClr val="EC771B"/>
                </a:solidFill>
              </a:rPr>
              <a:t>утворюється</a:t>
            </a:r>
            <a:r>
              <a:rPr lang="ru-RU" b="1" dirty="0" smtClean="0">
                <a:solidFill>
                  <a:srgbClr val="EC771B"/>
                </a:solidFill>
              </a:rPr>
              <a:t> вулкан</a:t>
            </a:r>
            <a:endParaRPr lang="uk-UA" b="1" dirty="0">
              <a:solidFill>
                <a:srgbClr val="EC771B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9512" y="3220111"/>
            <a:ext cx="1968398" cy="14773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uk-UA" dirty="0"/>
              <a:t>Всередині</a:t>
            </a:r>
            <a:r>
              <a:rPr lang="ru-RU" dirty="0"/>
              <a:t> </a:t>
            </a:r>
            <a:r>
              <a:rPr lang="uk-UA" dirty="0" smtClean="0"/>
              <a:t>Землі зростає тиск, </a:t>
            </a:r>
          </a:p>
          <a:p>
            <a:r>
              <a:rPr lang="uk-UA" dirty="0" smtClean="0"/>
              <a:t>у земній корі </a:t>
            </a:r>
          </a:p>
          <a:p>
            <a:r>
              <a:rPr lang="uk-UA" dirty="0" smtClean="0"/>
              <a:t>утворюються </a:t>
            </a:r>
          </a:p>
          <a:p>
            <a:r>
              <a:rPr lang="uk-UA" dirty="0" smtClean="0"/>
              <a:t>тріщини</a:t>
            </a:r>
            <a:endParaRPr lang="uk-UA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6153" y="829349"/>
            <a:ext cx="2520279" cy="9233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uk-UA" dirty="0" smtClean="0"/>
              <a:t>Магма проривається через тріщини земної кори</a:t>
            </a:r>
            <a:endParaRPr lang="uk-UA" b="1" dirty="0">
              <a:solidFill>
                <a:srgbClr val="EC771B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75872" y="774717"/>
            <a:ext cx="2520279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uk-UA" dirty="0" smtClean="0"/>
              <a:t>З лави і попелу </a:t>
            </a:r>
          </a:p>
          <a:p>
            <a:r>
              <a:rPr lang="uk-UA" dirty="0" smtClean="0"/>
              <a:t>з часом формується </a:t>
            </a:r>
          </a:p>
          <a:p>
            <a:r>
              <a:rPr lang="uk-UA" dirty="0" smtClean="0"/>
              <a:t>конусоподібна форма вулкана</a:t>
            </a:r>
            <a:endParaRPr lang="uk-UA" b="1" dirty="0">
              <a:solidFill>
                <a:srgbClr val="EC771B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07527" y="3290950"/>
            <a:ext cx="2520279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uk-UA" dirty="0" smtClean="0"/>
              <a:t>І це відбувається </a:t>
            </a:r>
          </a:p>
          <a:p>
            <a:r>
              <a:rPr lang="uk-UA" dirty="0" smtClean="0"/>
              <a:t>постійно</a:t>
            </a:r>
            <a:endParaRPr lang="uk-UA" b="1" dirty="0">
              <a:solidFill>
                <a:srgbClr val="EC771B"/>
              </a:solidFill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 flipV="1">
            <a:off x="1259632" y="1800093"/>
            <a:ext cx="0" cy="1367272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931965" y="1059582"/>
            <a:ext cx="2720155" cy="0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7020272" y="1994521"/>
            <a:ext cx="10896" cy="1216632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2886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743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02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55576" y="457201"/>
            <a:ext cx="17281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EC771B"/>
                </a:solidFill>
              </a:rPr>
              <a:t>План </a:t>
            </a:r>
            <a:r>
              <a:rPr lang="ru-RU" b="1" dirty="0" err="1" smtClean="0">
                <a:solidFill>
                  <a:srgbClr val="EC771B"/>
                </a:solidFill>
              </a:rPr>
              <a:t>досліду</a:t>
            </a:r>
            <a:endParaRPr lang="uk-UA" b="1" dirty="0">
              <a:solidFill>
                <a:srgbClr val="EC771B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826533"/>
            <a:ext cx="6048672" cy="3919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Наповніть склянку водою трохи більше ніж наполовину. Додайте 3 чайні ложки харчової соди і добре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перемішайте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поки більша частина харчової соди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не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розчиниться.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Додайте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склянку трохи рідини для миття посуду і ще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раз перемішайте.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Переконайтеся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що ваш вулкан нічого не забруднить –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виконуйте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дослід на 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порожній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парті.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 Швидко </a:t>
            </a:r>
            <a:r>
              <a:rPr lang="uk-UA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налийте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чверть склянки оцту і насолоджуйтеся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виверженням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вулкана!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202" y="457201"/>
            <a:ext cx="2456201" cy="176403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6731" y="2431268"/>
            <a:ext cx="1793450" cy="175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603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609501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827584" y="2643758"/>
            <a:ext cx="5400600" cy="13681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9715" y="195486"/>
            <a:ext cx="3844082" cy="454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6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08528" y="519294"/>
            <a:ext cx="398722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показати, як рухаються </a:t>
            </a:r>
            <a:endParaRPr lang="uk-UA" dirty="0" smtClean="0"/>
          </a:p>
          <a:p>
            <a:pPr lvl="0"/>
            <a:r>
              <a:rPr lang="uk-UA" dirty="0" smtClean="0"/>
              <a:t>плити </a:t>
            </a:r>
            <a:r>
              <a:rPr lang="uk-UA" dirty="0"/>
              <a:t>земної кори.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52" name="TextBox 10"/>
          <p:cNvSpPr txBox="1"/>
          <p:nvPr/>
        </p:nvSpPr>
        <p:spPr bwMode="auto">
          <a:xfrm>
            <a:off x="4358990" y="1747759"/>
            <a:ext cx="428325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чому відбуваються землетруси і виверження вулканів.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01597" y="2700803"/>
            <a:ext cx="4218882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назвати частини вулкана.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0" name="TextBox 10"/>
          <p:cNvSpPr txBox="1"/>
          <p:nvPr/>
        </p:nvSpPr>
        <p:spPr bwMode="auto">
          <a:xfrm>
            <a:off x="4451251" y="3725081"/>
            <a:ext cx="4218882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описати, що відбувається </a:t>
            </a:r>
            <a:endParaRPr lang="uk-UA" dirty="0" smtClean="0"/>
          </a:p>
          <a:p>
            <a:pPr lvl="0"/>
            <a:r>
              <a:rPr lang="uk-UA" dirty="0" smtClean="0"/>
              <a:t>під </a:t>
            </a:r>
            <a:r>
              <a:rPr lang="uk-UA" dirty="0"/>
              <a:t>час виверження вулкана.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10199</TotalTime>
  <Words>266</Words>
  <Application>Microsoft Office PowerPoint</Application>
  <PresentationFormat>Экран (16:9)</PresentationFormat>
  <Paragraphs>52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맑은 고딕</vt:lpstr>
      <vt:lpstr>Arial</vt:lpstr>
      <vt:lpstr>Arial Black</vt:lpstr>
      <vt:lpstr>Arial Unicode MS</vt:lpstr>
      <vt:lpstr>Calibri</vt:lpstr>
      <vt:lpstr>Times New Roman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348</cp:revision>
  <dcterms:created xsi:type="dcterms:W3CDTF">2016-12-05T23:26:54Z</dcterms:created>
  <dcterms:modified xsi:type="dcterms:W3CDTF">2021-03-14T15:38:40Z</dcterms:modified>
</cp:coreProperties>
</file>