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361" r:id="rId4"/>
    <p:sldId id="379" r:id="rId5"/>
    <p:sldId id="380" r:id="rId6"/>
    <p:sldId id="381" r:id="rId7"/>
    <p:sldId id="385" r:id="rId8"/>
    <p:sldId id="382" r:id="rId9"/>
    <p:sldId id="383" r:id="rId10"/>
    <p:sldId id="384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2021-03-14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283718"/>
            <a:ext cx="4745035" cy="576064"/>
          </a:xfrm>
        </p:spPr>
        <p:txBody>
          <a:bodyPr/>
          <a:lstStyle/>
          <a:p>
            <a:r>
              <a:rPr lang="uk-UA" b="1" dirty="0" smtClean="0"/>
              <a:t>Що </a:t>
            </a:r>
            <a:r>
              <a:rPr lang="uk-UA" b="1" dirty="0"/>
              <a:t>таке </a:t>
            </a:r>
            <a:r>
              <a:rPr lang="uk-UA" b="1" dirty="0" err="1"/>
              <a:t>колообіг</a:t>
            </a:r>
            <a:r>
              <a:rPr lang="uk-UA" b="1" dirty="0"/>
              <a:t> </a:t>
            </a:r>
            <a:endParaRPr lang="uk-UA" b="1" dirty="0" smtClean="0"/>
          </a:p>
          <a:p>
            <a:r>
              <a:rPr lang="uk-UA" b="1" dirty="0" smtClean="0"/>
              <a:t>речовин </a:t>
            </a:r>
            <a:r>
              <a:rPr lang="uk-UA" b="1" dirty="0"/>
              <a:t>у кожній </a:t>
            </a:r>
            <a:endParaRPr lang="uk-UA" b="1" dirty="0" smtClean="0"/>
          </a:p>
          <a:p>
            <a:r>
              <a:rPr lang="uk-UA" b="1" dirty="0" smtClean="0"/>
              <a:t>оселі</a:t>
            </a:r>
            <a:r>
              <a:rPr lang="uk-UA" b="1" dirty="0"/>
              <a:t>? </a:t>
            </a:r>
            <a:endParaRPr lang="uk-UA" b="1" dirty="0" smtClean="0"/>
          </a:p>
          <a:p>
            <a:r>
              <a:rPr lang="uk-UA" b="1" dirty="0" smtClean="0"/>
              <a:t>Як </a:t>
            </a:r>
            <a:r>
              <a:rPr lang="uk-UA" b="1" dirty="0"/>
              <a:t>люди змінюють </a:t>
            </a:r>
            <a:r>
              <a:rPr lang="uk-UA" b="1" dirty="0" smtClean="0"/>
              <a:t>довкілля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419" y="17796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392" y="275096"/>
            <a:ext cx="3718592" cy="38732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23928" y="1779662"/>
            <a:ext cx="648072" cy="12961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103948" y="3218868"/>
            <a:ext cx="792088" cy="7395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956376" y="411510"/>
            <a:ext cx="288032" cy="792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524328" y="3291830"/>
            <a:ext cx="792088" cy="6665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956376" y="2427734"/>
            <a:ext cx="28803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467144" y="3950592"/>
            <a:ext cx="30652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Великий </a:t>
            </a:r>
            <a:r>
              <a:rPr lang="ru-RU" dirty="0" err="1" smtClean="0"/>
              <a:t>колообіг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73" y="437617"/>
            <a:ext cx="3606655" cy="215928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0265" y="2752376"/>
            <a:ext cx="30652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err="1"/>
              <a:t>К</a:t>
            </a:r>
            <a:r>
              <a:rPr lang="ru-RU" dirty="0" err="1" smtClean="0"/>
              <a:t>олообіг</a:t>
            </a:r>
            <a:r>
              <a:rPr lang="ru-RU" dirty="0" smtClean="0"/>
              <a:t> води в </a:t>
            </a:r>
            <a:r>
              <a:rPr lang="ru-RU" dirty="0" err="1" smtClean="0"/>
              <a:t>природі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732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001" y="123478"/>
            <a:ext cx="6812062" cy="466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58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23478"/>
            <a:ext cx="4161263" cy="484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112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3883" y="1275606"/>
            <a:ext cx="5040560" cy="1813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Чи може людина не змінювати довкілля?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Чи може людина своїми змінами не шкодити довкіллю?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Як людина може допомогти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довкіллю?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"/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Що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означають «Правила трьох П?»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59232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Завдання до тексту</a:t>
            </a:r>
            <a:endParaRPr lang="ru-RU" b="1" dirty="0">
              <a:solidFill>
                <a:srgbClr val="EC771B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1487">
            <a:off x="5853366" y="699542"/>
            <a:ext cx="2873363" cy="369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05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7494"/>
            <a:ext cx="8149729" cy="457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74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334243"/>
            <a:ext cx="4455996" cy="41869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35151">
            <a:off x="470838" y="999217"/>
            <a:ext cx="3879327" cy="130625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74" y="2211710"/>
            <a:ext cx="1777147" cy="215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3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4095"/>
            <a:ext cx="3960440" cy="470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505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3173" y="469146"/>
            <a:ext cx="398722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за схемою, що </a:t>
            </a:r>
            <a:endParaRPr lang="uk-UA" dirty="0" smtClean="0"/>
          </a:p>
          <a:p>
            <a:pPr lvl="0"/>
            <a:r>
              <a:rPr lang="uk-UA" dirty="0" smtClean="0"/>
              <a:t>отримує </a:t>
            </a:r>
            <a:r>
              <a:rPr lang="uk-UA" dirty="0"/>
              <a:t>кожна сім’я, оселя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довкілля.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37227" y="1622676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людина має розумно </a:t>
            </a:r>
            <a:endParaRPr lang="uk-UA" dirty="0" smtClean="0"/>
          </a:p>
          <a:p>
            <a:pPr lvl="0"/>
            <a:r>
              <a:rPr lang="uk-UA" dirty="0" smtClean="0"/>
              <a:t>використовувати </a:t>
            </a:r>
            <a:r>
              <a:rPr lang="uk-UA" dirty="0"/>
              <a:t>природні багатства.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2700803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чому потрібно </a:t>
            </a:r>
            <a:endParaRPr lang="uk-UA" dirty="0" smtClean="0"/>
          </a:p>
          <a:p>
            <a:pPr lvl="0"/>
            <a:r>
              <a:rPr lang="uk-UA" dirty="0" smtClean="0"/>
              <a:t>сортувати </a:t>
            </a:r>
            <a:r>
              <a:rPr lang="uk-UA" dirty="0"/>
              <a:t>сміття.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93173" y="3782771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означають </a:t>
            </a:r>
            <a:endParaRPr lang="uk-UA" dirty="0" smtClean="0"/>
          </a:p>
          <a:p>
            <a:pPr lvl="0"/>
            <a:r>
              <a:rPr lang="uk-UA" dirty="0" smtClean="0"/>
              <a:t>«</a:t>
            </a:r>
            <a:r>
              <a:rPr lang="uk-UA" dirty="0"/>
              <a:t>Правила трьох П».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10277</TotalTime>
  <Words>132</Words>
  <Application>Microsoft Office PowerPoint</Application>
  <PresentationFormat>Экран (16:9)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354</cp:revision>
  <dcterms:created xsi:type="dcterms:W3CDTF">2016-12-05T23:26:54Z</dcterms:created>
  <dcterms:modified xsi:type="dcterms:W3CDTF">2021-03-14T15:32:45Z</dcterms:modified>
</cp:coreProperties>
</file>