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7"/>
  </p:notesMasterIdLst>
  <p:handoutMasterIdLst>
    <p:handoutMasterId r:id="rId18"/>
  </p:handoutMasterIdLst>
  <p:sldIdLst>
    <p:sldId id="361" r:id="rId4"/>
    <p:sldId id="396" r:id="rId5"/>
    <p:sldId id="384" r:id="rId6"/>
    <p:sldId id="398" r:id="rId7"/>
    <p:sldId id="394" r:id="rId8"/>
    <p:sldId id="393" r:id="rId9"/>
    <p:sldId id="399" r:id="rId10"/>
    <p:sldId id="395" r:id="rId11"/>
    <p:sldId id="397" r:id="rId12"/>
    <p:sldId id="379" r:id="rId13"/>
    <p:sldId id="387" r:id="rId14"/>
    <p:sldId id="385" r:id="rId15"/>
    <p:sldId id="292" r:id="rId1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3530"/>
    <a:srgbClr val="EC771B"/>
    <a:srgbClr val="2A8663"/>
    <a:srgbClr val="FE51C2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66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Сторони </a:t>
            </a:r>
            <a:r>
              <a:rPr lang="uk-UA" b="1" dirty="0"/>
              <a:t>світу </a:t>
            </a:r>
            <a:endParaRPr lang="uk-UA" b="1" dirty="0" smtClean="0"/>
          </a:p>
          <a:p>
            <a:r>
              <a:rPr lang="uk-UA" b="1" dirty="0" smtClean="0"/>
              <a:t>і компас.</a:t>
            </a:r>
          </a:p>
          <a:p>
            <a:r>
              <a:rPr lang="uk-UA" b="1" dirty="0" smtClean="0"/>
              <a:t>Визначаємо </a:t>
            </a:r>
          </a:p>
          <a:p>
            <a:r>
              <a:rPr lang="uk-UA" b="1" dirty="0" smtClean="0"/>
              <a:t>сторони світу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471" y="123478"/>
            <a:ext cx="6305550" cy="48863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1704" y="1611615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Супутникова </a:t>
            </a:r>
          </a:p>
          <a:p>
            <a:r>
              <a:rPr lang="uk-UA" dirty="0" smtClean="0"/>
              <a:t>навігація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732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2787017" y="915566"/>
            <a:ext cx="2721087" cy="2564137"/>
            <a:chOff x="2575401" y="1617067"/>
            <a:chExt cx="3976420" cy="397642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01750A6-646E-4AEB-B054-95FE320BD15D}"/>
                </a:ext>
              </a:extLst>
            </p:cNvPr>
            <p:cNvSpPr/>
            <p:nvPr/>
          </p:nvSpPr>
          <p:spPr>
            <a:xfrm>
              <a:off x="2575401" y="1617067"/>
              <a:ext cx="3976420" cy="3976420"/>
            </a:xfrm>
            <a:prstGeom prst="ellipse">
              <a:avLst/>
            </a:prstGeom>
            <a:solidFill>
              <a:srgbClr val="B5A395"/>
            </a:solidFill>
            <a:ln w="28575">
              <a:solidFill>
                <a:srgbClr val="8E7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9511" y="1773488"/>
              <a:ext cx="3684977" cy="368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484261" y="328181"/>
            <a:ext cx="207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Компас</a:t>
            </a:r>
            <a:endParaRPr lang="ru-RU" b="1" dirty="0">
              <a:solidFill>
                <a:srgbClr val="EC771B"/>
              </a:solidFill>
            </a:endParaRP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F31B35B0-B4A2-4982-9FF8-EB364ADCAFB8}"/>
              </a:ext>
            </a:extLst>
          </p:cNvPr>
          <p:cNvSpPr/>
          <p:nvPr/>
        </p:nvSpPr>
        <p:spPr>
          <a:xfrm>
            <a:off x="368640" y="1023498"/>
            <a:ext cx="2302756" cy="712788"/>
          </a:xfrm>
          <a:prstGeom prst="rect">
            <a:avLst/>
          </a:prstGeom>
          <a:solidFill>
            <a:srgbClr val="F59E2A"/>
          </a:solidFill>
          <a:ln w="28575">
            <a:solidFill>
              <a:srgbClr val="CC79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>
              <a:defRPr/>
            </a:pPr>
            <a:r>
              <a:rPr lang="uk-UA" dirty="0" smtClean="0"/>
              <a:t>На шкалі написано назви сторін світу</a:t>
            </a:r>
            <a:endParaRPr lang="en-GB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2787017" y="1398753"/>
            <a:ext cx="488839" cy="3809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8221" y="3375146"/>
            <a:ext cx="2763200" cy="646331"/>
          </a:xfrm>
          <a:prstGeom prst="rect">
            <a:avLst/>
          </a:prstGeom>
          <a:noFill/>
          <a:ln w="19050">
            <a:solidFill>
              <a:srgbClr val="D3353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Компас використовують понад 2000 років!</a:t>
            </a:r>
            <a:endParaRPr lang="ru-RU" dirty="0"/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id="{1C786FE0-16AE-4E8C-9A21-149C0951AB1A}"/>
              </a:ext>
            </a:extLst>
          </p:cNvPr>
          <p:cNvSpPr/>
          <p:nvPr/>
        </p:nvSpPr>
        <p:spPr>
          <a:xfrm>
            <a:off x="5996942" y="581185"/>
            <a:ext cx="2088232" cy="973138"/>
          </a:xfrm>
          <a:prstGeom prst="rect">
            <a:avLst/>
          </a:prstGeom>
          <a:solidFill>
            <a:srgbClr val="F59E2A"/>
          </a:solidFill>
          <a:ln w="28575">
            <a:solidFill>
              <a:srgbClr val="CC79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>
              <a:defRPr/>
            </a:pPr>
            <a:r>
              <a:rPr lang="uk-UA" dirty="0" smtClean="0"/>
              <a:t>Магнітна стрілка вільно </a:t>
            </a:r>
          </a:p>
          <a:p>
            <a:pPr>
              <a:defRPr/>
            </a:pPr>
            <a:r>
              <a:rPr lang="uk-UA" dirty="0" smtClean="0"/>
              <a:t>обертається</a:t>
            </a:r>
            <a:endParaRPr lang="en-GB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4283968" y="1022996"/>
            <a:ext cx="1618997" cy="7132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03522" y="2043593"/>
            <a:ext cx="2520280" cy="1200329"/>
          </a:xfrm>
          <a:prstGeom prst="rect">
            <a:avLst/>
          </a:prstGeom>
          <a:noFill/>
          <a:ln w="19050">
            <a:solidFill>
              <a:srgbClr val="D3353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Хоч би де ви стояли, стрілка завжди буде </a:t>
            </a:r>
          </a:p>
          <a:p>
            <a:r>
              <a:rPr lang="uk-UA" dirty="0" smtClean="0"/>
              <a:t>вказувати на </a:t>
            </a:r>
          </a:p>
          <a:p>
            <a:r>
              <a:rPr lang="uk-UA" dirty="0" smtClean="0"/>
              <a:t>Північний полюс.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376104" y="3688848"/>
            <a:ext cx="5241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Якщо стрілка вказує на букву N на циферблаті </a:t>
            </a:r>
          </a:p>
          <a:p>
            <a:r>
              <a:rPr lang="uk-UA" sz="1600" dirty="0" smtClean="0"/>
              <a:t>компаса, то компас вказує на північ, і його </a:t>
            </a:r>
          </a:p>
          <a:p>
            <a:r>
              <a:rPr lang="uk-UA" sz="1600" dirty="0" smtClean="0"/>
              <a:t>можна використовувати для орієнтування.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28763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429" y="195486"/>
            <a:ext cx="5953125" cy="4514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2301" y="158900"/>
            <a:ext cx="3541708" cy="1085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86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основні і проміжні </a:t>
            </a:r>
            <a:endParaRPr lang="uk-UA" dirty="0" smtClean="0"/>
          </a:p>
          <a:p>
            <a:pPr lvl="0"/>
            <a:r>
              <a:rPr lang="uk-UA" dirty="0" smtClean="0"/>
              <a:t>сторони </a:t>
            </a:r>
            <a:r>
              <a:rPr lang="uk-UA" dirty="0"/>
              <a:t>світу.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37227" y="1547222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показати сторони світу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карті і на місцевості.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700803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 сторони світу, </a:t>
            </a:r>
            <a:endParaRPr lang="uk-UA" dirty="0" smtClean="0"/>
          </a:p>
          <a:p>
            <a:pPr lvl="0"/>
            <a:r>
              <a:rPr lang="uk-UA" dirty="0" smtClean="0"/>
              <a:t>орієнтуючись </a:t>
            </a:r>
            <a:r>
              <a:rPr lang="uk-UA" dirty="0"/>
              <a:t>на схід сонця.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0579" y="3800630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вчуся орієнтуватися за допомогою компаса.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416" y="915566"/>
            <a:ext cx="5865151" cy="232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79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8" y="511497"/>
            <a:ext cx="3400425" cy="3400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28839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28802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південь</a:t>
            </a:r>
            <a:endParaRPr lang="ru-RU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578" y="522327"/>
            <a:ext cx="3597275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20412" y="425142"/>
            <a:ext cx="15348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 (Пн.)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3738975"/>
            <a:ext cx="16788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Південь (</a:t>
            </a:r>
            <a:r>
              <a:rPr lang="uk-UA" dirty="0" err="1" smtClean="0"/>
              <a:t>Пд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103115" y="2092673"/>
            <a:ext cx="13299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Захід (</a:t>
            </a:r>
            <a:r>
              <a:rPr lang="uk-UA" dirty="0" err="1" smtClean="0"/>
              <a:t>Зх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380312" y="2092673"/>
            <a:ext cx="13518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Схід (</a:t>
            </a:r>
            <a:r>
              <a:rPr lang="uk-UA" dirty="0" err="1" smtClean="0"/>
              <a:t>Сх</a:t>
            </a:r>
            <a:r>
              <a:rPr lang="uk-UA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52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43608" y="28839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58621" y="2691677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південь</a:t>
            </a:r>
            <a:endParaRPr lang="ru-RU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578" y="522327"/>
            <a:ext cx="3597275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20412" y="425142"/>
            <a:ext cx="15348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 (Пн.)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48403" y="3788717"/>
            <a:ext cx="16788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Південь (</a:t>
            </a:r>
            <a:r>
              <a:rPr lang="uk-UA" dirty="0" err="1" smtClean="0"/>
              <a:t>Пд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103115" y="2092673"/>
            <a:ext cx="13299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Захід (</a:t>
            </a:r>
            <a:r>
              <a:rPr lang="uk-UA" dirty="0" err="1" smtClean="0"/>
              <a:t>Зх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380312" y="2092673"/>
            <a:ext cx="13518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Схід (</a:t>
            </a:r>
            <a:r>
              <a:rPr lang="uk-UA" dirty="0" err="1" smtClean="0"/>
              <a:t>Сх</a:t>
            </a:r>
            <a:r>
              <a:rPr lang="uk-UA" dirty="0" smtClean="0"/>
              <a:t>.)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8" y="609808"/>
            <a:ext cx="2987040" cy="20604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3507854"/>
            <a:ext cx="2952328" cy="369332"/>
          </a:xfrm>
          <a:prstGeom prst="rect">
            <a:avLst/>
          </a:prstGeom>
          <a:noFill/>
          <a:ln w="19050"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На картах північ </a:t>
            </a:r>
            <a:r>
              <a:rPr lang="uk-UA" b="1" dirty="0" smtClean="0"/>
              <a:t>угорі.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0775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805" y="771550"/>
            <a:ext cx="330835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32562" y="586884"/>
            <a:ext cx="15348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 (Пн.)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60553" y="3759959"/>
            <a:ext cx="16788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Південь (</a:t>
            </a:r>
            <a:r>
              <a:rPr lang="uk-UA" dirty="0" err="1" smtClean="0"/>
              <a:t>Пд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2190984"/>
            <a:ext cx="13299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Захід (</a:t>
            </a:r>
            <a:r>
              <a:rPr lang="uk-UA" dirty="0" err="1" smtClean="0"/>
              <a:t>Зх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831412" y="2190984"/>
            <a:ext cx="13518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Схід (</a:t>
            </a:r>
            <a:r>
              <a:rPr lang="uk-UA" dirty="0" err="1" smtClean="0"/>
              <a:t>Сх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339429" y="1246390"/>
            <a:ext cx="2832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Північний схід (Пн. </a:t>
            </a:r>
            <a:r>
              <a:rPr lang="uk-UA" dirty="0" err="1" smtClean="0"/>
              <a:t>Сх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84261" y="1228863"/>
            <a:ext cx="31039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Північний захід (Пн. </a:t>
            </a:r>
            <a:r>
              <a:rPr lang="uk-UA" dirty="0" err="1" smtClean="0"/>
              <a:t>Зх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7543" y="3229477"/>
            <a:ext cx="31039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Південний захід (</a:t>
            </a:r>
            <a:r>
              <a:rPr lang="uk-UA" dirty="0" err="1" smtClean="0"/>
              <a:t>Пд</a:t>
            </a:r>
            <a:r>
              <a:rPr lang="uk-UA" dirty="0" smtClean="0"/>
              <a:t>. </a:t>
            </a:r>
            <a:r>
              <a:rPr lang="uk-UA" dirty="0" err="1" smtClean="0"/>
              <a:t>Зх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339429" y="3158106"/>
            <a:ext cx="2832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Південний схід (</a:t>
            </a:r>
            <a:r>
              <a:rPr lang="uk-UA" dirty="0" err="1" smtClean="0"/>
              <a:t>Пд</a:t>
            </a:r>
            <a:r>
              <a:rPr lang="uk-UA" dirty="0" smtClean="0"/>
              <a:t>. </a:t>
            </a:r>
            <a:r>
              <a:rPr lang="uk-UA" dirty="0" err="1" smtClean="0"/>
              <a:t>Сх</a:t>
            </a:r>
            <a:r>
              <a:rPr lang="uk-UA" dirty="0" smtClean="0"/>
              <a:t>.)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84261" y="328181"/>
            <a:ext cx="207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Сторони світу</a:t>
            </a:r>
            <a:endParaRPr lang="ru-RU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4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23478"/>
            <a:ext cx="4002956" cy="48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05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5486"/>
            <a:ext cx="6672913" cy="4440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0152" y="2449445"/>
            <a:ext cx="720080" cy="2217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2415775"/>
            <a:ext cx="1224136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Кропивницький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26002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7F19FFA7-69DE-4AF8-B8E1-D10B2F8A3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264405"/>
              </p:ext>
            </p:extLst>
          </p:nvPr>
        </p:nvGraphicFramePr>
        <p:xfrm>
          <a:off x="5220072" y="339502"/>
          <a:ext cx="3024186" cy="3024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62">
                  <a:extLst>
                    <a:ext uri="{9D8B030D-6E8A-4147-A177-3AD203B41FA5}">
                      <a16:colId xmlns:a16="http://schemas.microsoft.com/office/drawing/2014/main" val="228452878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50467689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85874460"/>
                    </a:ext>
                  </a:extLst>
                </a:gridCol>
              </a:tblGrid>
              <a:tr h="1008062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939551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/>
                        <a:t>зоопарк</a:t>
                      </a:r>
                      <a:endParaRPr lang="en-GB" sz="14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192423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4977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68052" y="483518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400" b="1" dirty="0" smtClean="0"/>
              <a:t>Розташуйте тварин, використовуючи підказки.</a:t>
            </a:r>
          </a:p>
          <a:p>
            <a:endParaRPr lang="uk-UA" sz="1400" dirty="0" smtClean="0"/>
          </a:p>
          <a:p>
            <a:pPr marL="342900" indent="-342900">
              <a:buAutoNum type="arabicPeriod"/>
            </a:pPr>
            <a:r>
              <a:rPr lang="uk-UA" sz="1400" dirty="0" smtClean="0"/>
              <a:t>Лев мешкає в північно-західному кутку.</a:t>
            </a:r>
          </a:p>
          <a:p>
            <a:pPr marL="342900" indent="-342900">
              <a:buAutoNum type="arabicPeriod"/>
            </a:pPr>
            <a:r>
              <a:rPr lang="uk-UA" sz="1400" dirty="0" smtClean="0"/>
              <a:t>Зебри живуть точно на сході.</a:t>
            </a:r>
          </a:p>
          <a:p>
            <a:pPr marL="342900" indent="-342900">
              <a:buAutoNum type="arabicPeriod"/>
            </a:pPr>
            <a:r>
              <a:rPr lang="uk-UA" sz="1400" dirty="0" smtClean="0"/>
              <a:t>Крокодил – прямо на схід від левів.</a:t>
            </a:r>
          </a:p>
          <a:p>
            <a:pPr marL="342900" indent="-342900">
              <a:buAutoNum type="arabicPeriod"/>
            </a:pPr>
            <a:r>
              <a:rPr lang="uk-UA" sz="1400" dirty="0" smtClean="0"/>
              <a:t>Котики мешкають у південно-східному куті.</a:t>
            </a:r>
          </a:p>
          <a:p>
            <a:pPr marL="342900" indent="-342900">
              <a:buAutoNum type="arabicPeriod"/>
            </a:pPr>
            <a:r>
              <a:rPr lang="uk-UA" sz="1400" dirty="0" smtClean="0"/>
              <a:t>Пінгвіни живуть прямо на захід від тюленів.</a:t>
            </a:r>
          </a:p>
          <a:p>
            <a:pPr marL="342900" indent="-342900">
              <a:buAutoNum type="arabicPeriod"/>
            </a:pPr>
            <a:r>
              <a:rPr lang="uk-UA" sz="1400" dirty="0" smtClean="0"/>
              <a:t>Орангутанг </a:t>
            </a:r>
            <a:r>
              <a:rPr lang="uk-UA" sz="1400" dirty="0" smtClean="0"/>
              <a:t>– прямо </a:t>
            </a:r>
            <a:r>
              <a:rPr lang="uk-UA" sz="1400" dirty="0" smtClean="0"/>
              <a:t>на північному заході від </a:t>
            </a:r>
          </a:p>
          <a:p>
            <a:r>
              <a:rPr lang="uk-UA" sz="1400" dirty="0" smtClean="0"/>
              <a:t>крокодила.</a:t>
            </a:r>
          </a:p>
          <a:p>
            <a:r>
              <a:rPr lang="uk-UA" sz="1400" dirty="0" smtClean="0"/>
              <a:t>7. Риба плаває на південь від орангутана.</a:t>
            </a:r>
          </a:p>
          <a:p>
            <a:r>
              <a:rPr lang="uk-UA" sz="1400" dirty="0" smtClean="0"/>
              <a:t>8. Кролики </a:t>
            </a:r>
            <a:r>
              <a:rPr lang="uk-UA" sz="1400" dirty="0" smtClean="0"/>
              <a:t>– </a:t>
            </a:r>
            <a:r>
              <a:rPr lang="uk-UA" sz="1400" dirty="0" smtClean="0"/>
              <a:t>прямо на північ від зебр.</a:t>
            </a:r>
            <a:endParaRPr lang="uk-UA" sz="1400" dirty="0"/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685" y="3014179"/>
            <a:ext cx="70643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199" y="3868484"/>
            <a:ext cx="6318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950" y="2987675"/>
            <a:ext cx="423862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811" y="3136825"/>
            <a:ext cx="1081087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413" y="3817266"/>
            <a:ext cx="1079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923" y="3902143"/>
            <a:ext cx="592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00" y="3956965"/>
            <a:ext cx="11874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818" y="3146649"/>
            <a:ext cx="76676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70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7F19FFA7-69DE-4AF8-B8E1-D10B2F8A340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20072" y="339502"/>
          <a:ext cx="3024186" cy="3024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62">
                  <a:extLst>
                    <a:ext uri="{9D8B030D-6E8A-4147-A177-3AD203B41FA5}">
                      <a16:colId xmlns:a16="http://schemas.microsoft.com/office/drawing/2014/main" val="228452878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50467689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85874460"/>
                    </a:ext>
                  </a:extLst>
                </a:gridCol>
              </a:tblGrid>
              <a:tr h="1008062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939551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/>
                        <a:t>зоопарк</a:t>
                      </a:r>
                      <a:endParaRPr lang="en-GB" sz="14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192423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6" marR="91446" marT="45723" marB="45723">
                    <a:lnL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578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4977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42558" y="171249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err="1" smtClean="0"/>
              <a:t>Складіть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завдання</a:t>
            </a:r>
            <a:r>
              <a:rPr lang="ru-RU" sz="1400" b="1" dirty="0" smtClean="0"/>
              <a:t> «</a:t>
            </a:r>
            <a:r>
              <a:rPr lang="ru-RU" sz="1400" b="1" dirty="0" err="1" smtClean="0"/>
              <a:t>Хто</a:t>
            </a:r>
            <a:r>
              <a:rPr lang="ru-RU" sz="1400" b="1" dirty="0" smtClean="0"/>
              <a:t> де </a:t>
            </a:r>
            <a:r>
              <a:rPr lang="ru-RU" sz="1400" b="1" dirty="0" err="1" smtClean="0"/>
              <a:t>мешкає</a:t>
            </a:r>
            <a:r>
              <a:rPr lang="ru-RU" sz="1400" b="1" dirty="0" smtClean="0"/>
              <a:t>?», </a:t>
            </a:r>
          </a:p>
          <a:p>
            <a:r>
              <a:rPr lang="ru-RU" sz="1400" b="1" dirty="0" err="1" smtClean="0"/>
              <a:t>використовуючи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скорочені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назви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частин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світу</a:t>
            </a:r>
            <a:r>
              <a:rPr lang="ru-RU" sz="1400" b="1" dirty="0" smtClean="0"/>
              <a:t>.</a:t>
            </a:r>
            <a:endParaRPr lang="ru-RU" sz="1400" b="1" dirty="0" smtClean="0"/>
          </a:p>
          <a:p>
            <a:endParaRPr lang="ru-RU" sz="1400" dirty="0" smtClean="0"/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835" y="389611"/>
            <a:ext cx="70643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863" y="464085"/>
            <a:ext cx="6318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402593"/>
            <a:ext cx="423862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511" y="2543881"/>
            <a:ext cx="1081087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37257"/>
            <a:ext cx="1079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190" y="357541"/>
            <a:ext cx="592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828" y="1588779"/>
            <a:ext cx="11874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925" y="2502606"/>
            <a:ext cx="76676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97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10591</TotalTime>
  <Words>311</Words>
  <Application>Microsoft Office PowerPoint</Application>
  <PresentationFormat>Экран (16:9)</PresentationFormat>
  <Paragraphs>80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365</cp:revision>
  <dcterms:created xsi:type="dcterms:W3CDTF">2016-12-05T23:26:54Z</dcterms:created>
  <dcterms:modified xsi:type="dcterms:W3CDTF">2021-03-28T10:04:00Z</dcterms:modified>
</cp:coreProperties>
</file>