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361" r:id="rId4"/>
    <p:sldId id="396" r:id="rId5"/>
    <p:sldId id="393" r:id="rId6"/>
    <p:sldId id="400" r:id="rId7"/>
    <p:sldId id="401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3530"/>
    <a:srgbClr val="EC771B"/>
    <a:srgbClr val="2A8663"/>
    <a:srgbClr val="FE51C2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66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Працюємо </a:t>
            </a:r>
          </a:p>
          <a:p>
            <a:r>
              <a:rPr lang="uk-UA" b="1" dirty="0" smtClean="0"/>
              <a:t>з картою міста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23478"/>
            <a:ext cx="4613981" cy="495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7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520" y="19548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Карти в паперовому форматі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186" y="699542"/>
            <a:ext cx="3270905" cy="34358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9542"/>
            <a:ext cx="4581099" cy="343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05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7494"/>
            <a:ext cx="7080787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2" y="254371"/>
            <a:ext cx="3886200" cy="4048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68664" y="50871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dirty="0" smtClean="0"/>
              <a:t>Загалом є десять кораблів: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1 корабель — ряд із 4 клітин («лінкор», або «чотирипалубний»)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2 кораблі — ряд із 3 клітин («крейсери», або «трипалубні»)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3 кораблі — ряд із 2 клітин («есмінці», або «двопалубні»)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4 кораблі — 1 клітина («підводні човни», або «однопалубні»)</a:t>
            </a:r>
          </a:p>
          <a:p>
            <a:r>
              <a:rPr lang="uk-UA" sz="1400" dirty="0" smtClean="0"/>
              <a:t>Інший варіант назви — трубні (напр. двотрубний). </a:t>
            </a:r>
          </a:p>
          <a:p>
            <a:r>
              <a:rPr lang="uk-UA" sz="1400" dirty="0" smtClean="0"/>
              <a:t>При розміщенні кораблі не можуть торкатися один </a:t>
            </a:r>
          </a:p>
          <a:p>
            <a:r>
              <a:rPr lang="uk-UA" sz="1400" dirty="0" smtClean="0"/>
              <a:t>одного кутами.</a:t>
            </a:r>
          </a:p>
          <a:p>
            <a:endParaRPr lang="uk-UA" sz="1400" dirty="0" smtClean="0"/>
          </a:p>
          <a:p>
            <a:r>
              <a:rPr lang="uk-UA" sz="1400" dirty="0" smtClean="0"/>
              <a:t>При влученні в корабель супротивника — на чужому полі ставлять хрестик. Той, хто влучив, стріляє ще </a:t>
            </a:r>
          </a:p>
          <a:p>
            <a:r>
              <a:rPr lang="uk-UA" sz="1400" dirty="0" smtClean="0"/>
              <a:t>раз. 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359499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основні і проміжні </a:t>
            </a:r>
            <a:endParaRPr lang="uk-UA" dirty="0" smtClean="0"/>
          </a:p>
          <a:p>
            <a:pPr lvl="0"/>
            <a:r>
              <a:rPr lang="uk-UA" dirty="0" smtClean="0"/>
              <a:t>сторони </a:t>
            </a:r>
            <a:r>
              <a:rPr lang="uk-UA" dirty="0"/>
              <a:t>світу.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працювати з легендою карти.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700803"/>
            <a:ext cx="421888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орієнтуватися по </a:t>
            </a:r>
            <a:r>
              <a:rPr lang="uk-UA" dirty="0" smtClean="0"/>
              <a:t>карті міста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0579" y="3800630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</a:t>
            </a:r>
            <a:r>
              <a:rPr lang="uk-UA" dirty="0" smtClean="0"/>
              <a:t>складати завдання </a:t>
            </a:r>
          </a:p>
          <a:p>
            <a:pPr lvl="0"/>
            <a:r>
              <a:rPr lang="uk-UA" dirty="0" smtClean="0"/>
              <a:t>за картою.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10681</TotalTime>
  <Words>76</Words>
  <Application>Microsoft Office PowerPoint</Application>
  <PresentationFormat>Экран (16:9)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373</cp:revision>
  <dcterms:created xsi:type="dcterms:W3CDTF">2016-12-05T23:26:54Z</dcterms:created>
  <dcterms:modified xsi:type="dcterms:W3CDTF">2021-03-28T11:50:19Z</dcterms:modified>
</cp:coreProperties>
</file>