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2"/>
  </p:notesMasterIdLst>
  <p:handoutMasterIdLst>
    <p:handoutMasterId r:id="rId13"/>
  </p:handoutMasterIdLst>
  <p:sldIdLst>
    <p:sldId id="361" r:id="rId4"/>
    <p:sldId id="396" r:id="rId5"/>
    <p:sldId id="400" r:id="rId6"/>
    <p:sldId id="401" r:id="rId7"/>
    <p:sldId id="402" r:id="rId8"/>
    <p:sldId id="393" r:id="rId9"/>
    <p:sldId id="385" r:id="rId10"/>
    <p:sldId id="292" r:id="rId1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3530"/>
    <a:srgbClr val="EC771B"/>
    <a:srgbClr val="2A8663"/>
    <a:srgbClr val="FE51C2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76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810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2021-03-28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2021-03-28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666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398965" y="2283718"/>
            <a:ext cx="4745035" cy="576064"/>
          </a:xfrm>
        </p:spPr>
        <p:txBody>
          <a:bodyPr/>
          <a:lstStyle/>
          <a:p>
            <a:r>
              <a:rPr lang="uk-UA" b="1" dirty="0" smtClean="0"/>
              <a:t>Від фото до карти</a:t>
            </a:r>
            <a:endParaRPr lang="ru-RU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51470"/>
            <a:ext cx="6600825" cy="44291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15815" y="4619798"/>
            <a:ext cx="33123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Київ. Майдан Незалежності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279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50" y="923955"/>
            <a:ext cx="4292606" cy="28803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69" y="4077520"/>
            <a:ext cx="33123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Київ. Майдан Незалежності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-3664"/>
            <a:ext cx="3572526" cy="5098653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2265853" y="1627257"/>
            <a:ext cx="4083400" cy="11284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2177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699792" y="4546624"/>
            <a:ext cx="33123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Київ. Майдан Незалежності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482" y="167875"/>
            <a:ext cx="65151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499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79" y="612753"/>
            <a:ext cx="2802696" cy="18805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50875" y="4055186"/>
            <a:ext cx="33123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Київ. Майдан Незалежності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054" y="339502"/>
            <a:ext cx="2417354" cy="345000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2421" y="898224"/>
            <a:ext cx="3112157" cy="208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225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588" y="143801"/>
            <a:ext cx="6427748" cy="458752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59832" y="4403240"/>
            <a:ext cx="331236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Google </a:t>
            </a:r>
            <a:r>
              <a:rPr lang="de-DE" dirty="0" err="1" smtClean="0"/>
              <a:t>Maps</a:t>
            </a:r>
            <a:r>
              <a:rPr lang="uk-UA" dirty="0" smtClean="0"/>
              <a:t>. Супутник</a:t>
            </a:r>
          </a:p>
          <a:p>
            <a:r>
              <a:rPr lang="uk-UA" dirty="0" smtClean="0"/>
              <a:t>Київ. Майдан Незалежності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105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02301" y="158900"/>
            <a:ext cx="3541708" cy="1085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805" y="241836"/>
            <a:ext cx="4132350" cy="451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886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08528" y="519294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назвати основні і проміжні </a:t>
            </a:r>
            <a:endParaRPr lang="uk-UA" dirty="0" smtClean="0"/>
          </a:p>
          <a:p>
            <a:pPr lvl="0"/>
            <a:r>
              <a:rPr lang="uk-UA" dirty="0" smtClean="0"/>
              <a:t>сторони </a:t>
            </a:r>
            <a:r>
              <a:rPr lang="uk-UA" dirty="0"/>
              <a:t>світу.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52" name="TextBox 10"/>
          <p:cNvSpPr txBox="1"/>
          <p:nvPr/>
        </p:nvSpPr>
        <p:spPr bwMode="auto">
          <a:xfrm>
            <a:off x="4393716" y="1656927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для чого потрібна </a:t>
            </a:r>
            <a:endParaRPr lang="uk-UA" dirty="0" smtClean="0"/>
          </a:p>
          <a:p>
            <a:pPr lvl="0"/>
            <a:r>
              <a:rPr lang="uk-UA" dirty="0" smtClean="0"/>
              <a:t>карта </a:t>
            </a:r>
            <a:r>
              <a:rPr lang="uk-UA" dirty="0"/>
              <a:t>міста.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01597" y="2700803"/>
            <a:ext cx="4218882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порівняти фото і карту міста.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TextBox 10"/>
          <p:cNvSpPr txBox="1"/>
          <p:nvPr/>
        </p:nvSpPr>
        <p:spPr bwMode="auto">
          <a:xfrm>
            <a:off x="4330579" y="3800630"/>
            <a:ext cx="4218882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користуватися </a:t>
            </a:r>
            <a:r>
              <a:rPr lang="uk-UA" dirty="0" err="1"/>
              <a:t>Google</a:t>
            </a:r>
            <a:r>
              <a:rPr lang="uk-UA" dirty="0"/>
              <a:t> </a:t>
            </a:r>
            <a:r>
              <a:rPr lang="uk-UA" dirty="0" err="1"/>
              <a:t>Maps</a:t>
            </a:r>
            <a:r>
              <a:rPr lang="uk-UA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10636</TotalTime>
  <Words>94</Words>
  <Application>Microsoft Office PowerPoint</Application>
  <PresentationFormat>Экран (16:9)</PresentationFormat>
  <Paragraphs>26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369</cp:revision>
  <dcterms:created xsi:type="dcterms:W3CDTF">2016-12-05T23:26:54Z</dcterms:created>
  <dcterms:modified xsi:type="dcterms:W3CDTF">2021-03-28T10:57:59Z</dcterms:modified>
</cp:coreProperties>
</file>