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43" r:id="rId3"/>
    <p:sldId id="344" r:id="rId4"/>
    <p:sldId id="345" r:id="rId5"/>
    <p:sldId id="261" r:id="rId6"/>
    <p:sldId id="30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29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ОБЧИСЛЕННЯ ПЕРИМЕТРА МНОГОКУТНИКА 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6"/>
          <p:cNvSpPr txBox="1">
            <a:spLocks/>
          </p:cNvSpPr>
          <p:nvPr/>
        </p:nvSpPr>
        <p:spPr>
          <a:xfrm>
            <a:off x="571440" y="500042"/>
            <a:ext cx="8572560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lvl="0" indent="-742950" algn="ctr">
              <a:spcBef>
                <a:spcPct val="0"/>
              </a:spcBef>
              <a:defRPr/>
            </a:pPr>
            <a:r>
              <a:rPr lang="uk-UA" sz="3600" dirty="0" smtClean="0"/>
              <a:t>Формули обчислення периметра квадрата</a:t>
            </a:r>
            <a:endParaRPr lang="ru-RU" sz="36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57364"/>
            <a:ext cx="54700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00504"/>
            <a:ext cx="268289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6"/>
          <p:cNvSpPr txBox="1">
            <a:spLocks/>
          </p:cNvSpPr>
          <p:nvPr/>
        </p:nvSpPr>
        <p:spPr>
          <a:xfrm>
            <a:off x="285720" y="571480"/>
            <a:ext cx="8572560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lvl="0" indent="-742950" algn="ctr">
              <a:spcBef>
                <a:spcPct val="0"/>
              </a:spcBef>
              <a:defRPr/>
            </a:pPr>
            <a:r>
              <a:rPr lang="uk-UA" sz="3600" dirty="0" smtClean="0"/>
              <a:t>Формули обчислення периметра прямокутника</a:t>
            </a:r>
            <a:endParaRPr lang="ru-RU" sz="3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8668" y="2071678"/>
            <a:ext cx="455874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72008"/>
            <a:ext cx="3231390" cy="129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714884"/>
            <a:ext cx="2847056" cy="122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6"/>
          <p:cNvSpPr txBox="1">
            <a:spLocks/>
          </p:cNvSpPr>
          <p:nvPr/>
        </p:nvSpPr>
        <p:spPr>
          <a:xfrm>
            <a:off x="285720" y="2500306"/>
            <a:ext cx="8858280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z="4000" b="1" dirty="0" smtClean="0"/>
              <a:t>20 : (5 + 5 </a:t>
            </a:r>
            <a:r>
              <a:rPr lang="he-IL" sz="4000" b="1" dirty="0" smtClean="0"/>
              <a:t>ּּ</a:t>
            </a:r>
            <a:r>
              <a:rPr lang="uk-UA" sz="4000" b="1" dirty="0" smtClean="0"/>
              <a:t>  3) = </a:t>
            </a:r>
            <a:r>
              <a:rPr lang="uk-UA" sz="4000" dirty="0" smtClean="0"/>
              <a:t>20 : (5 + 15) = 20 : 20 = 1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428736"/>
            <a:ext cx="8867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розпізнати геометричні фігури за їх істотними ознаками.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знаходити периметр многокутника додаванням.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обчислювати периметр прямокутника різними способами.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обчислити периметр прямокутника зручним для себе способом.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183470" y="357166"/>
            <a:ext cx="89605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Назвіть усі способи обчислення периметра квадрата і прямокутника.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Обчисліть усно. Периметр прямокутника 30 см, довжина його більшої сторони 10 см. Яка довжина меншої сторони?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Чи все вам зрозуміло? Чи були складнощі?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116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 29 ОБЧИСЛЕННЯ ПЕРИМЕТРА МНОГОКУТНИКА </vt:lpstr>
      <vt:lpstr>Слайд 2</vt:lpstr>
      <vt:lpstr>Слайд 3</vt:lpstr>
      <vt:lpstr>Слайд 4</vt:lpstr>
      <vt:lpstr>Слайд 5</vt:lpstr>
      <vt:lpstr>Слайд 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87</cp:revision>
  <dcterms:created xsi:type="dcterms:W3CDTF">2020-08-25T18:04:13Z</dcterms:created>
  <dcterms:modified xsi:type="dcterms:W3CDTF">2020-10-18T15:09:28Z</dcterms:modified>
</cp:coreProperties>
</file>