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21" r:id="rId3"/>
    <p:sldId id="346" r:id="rId4"/>
    <p:sldId id="347" r:id="rId5"/>
    <p:sldId id="261" r:id="rId6"/>
    <p:sldId id="30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31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КОЛО. КРУГ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9551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Завдання 1 підручника</a:t>
            </a:r>
            <a:endParaRPr lang="ru-RU" sz="2800" b="1" dirty="0">
              <a:solidFill>
                <a:srgbClr val="00CC9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48"/>
            <a:ext cx="9171881" cy="225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85820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9551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Завдання </a:t>
            </a:r>
            <a:r>
              <a:rPr lang="uk-UA" sz="2800" dirty="0" smtClean="0"/>
              <a:t>2 </a:t>
            </a:r>
            <a:r>
              <a:rPr lang="uk-UA" sz="2800" dirty="0" smtClean="0"/>
              <a:t>підручника</a:t>
            </a:r>
            <a:endParaRPr lang="ru-RU" sz="28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38240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200" dirty="0" err="1" smtClean="0"/>
              <a:t>Вівця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коза </a:t>
            </a:r>
            <a:r>
              <a:rPr lang="ru-RU" sz="3200" dirty="0" err="1" smtClean="0"/>
              <a:t>прив’язані</a:t>
            </a:r>
            <a:r>
              <a:rPr lang="ru-RU" sz="3200" dirty="0" smtClean="0"/>
              <a:t> </a:t>
            </a:r>
            <a:r>
              <a:rPr lang="ru-RU" sz="3200" dirty="0" err="1" smtClean="0"/>
              <a:t>мотузкам</a:t>
            </a:r>
            <a:r>
              <a:rPr lang="ru-RU" sz="3200" dirty="0" smtClean="0"/>
              <a:t> до </a:t>
            </a:r>
            <a:r>
              <a:rPr lang="ru-RU" sz="3200" dirty="0" err="1" smtClean="0"/>
              <a:t>кілочків</a:t>
            </a:r>
            <a:r>
              <a:rPr lang="ru-RU" sz="3200" dirty="0" smtClean="0"/>
              <a:t>. </a:t>
            </a:r>
            <a:r>
              <a:rPr lang="ru-RU" sz="3200" dirty="0" err="1" smtClean="0"/>
              <a:t>Визнач</a:t>
            </a:r>
            <a:r>
              <a:rPr lang="ru-RU" sz="3200" dirty="0" smtClean="0"/>
              <a:t> </a:t>
            </a:r>
            <a:r>
              <a:rPr lang="ru-RU" sz="3200" dirty="0" err="1" smtClean="0"/>
              <a:t>ділянку</a:t>
            </a:r>
            <a:r>
              <a:rPr lang="ru-RU" sz="3200" dirty="0" smtClean="0"/>
              <a:t> </a:t>
            </a:r>
            <a:r>
              <a:rPr lang="ru-RU" sz="3200" dirty="0" err="1" smtClean="0"/>
              <a:t>землі</a:t>
            </a:r>
            <a:r>
              <a:rPr lang="ru-RU" sz="3200" dirty="0" smtClean="0"/>
              <a:t>, на </a:t>
            </a:r>
            <a:r>
              <a:rPr lang="ru-RU" sz="3200" dirty="0" err="1" smtClean="0"/>
              <a:t>якій</a:t>
            </a:r>
            <a:r>
              <a:rPr lang="ru-RU" sz="3200" dirty="0" smtClean="0"/>
              <a:t> </a:t>
            </a:r>
            <a:r>
              <a:rPr lang="ru-RU" sz="3200" dirty="0" err="1" smtClean="0"/>
              <a:t>пасеться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кожна</a:t>
            </a:r>
            <a:r>
              <a:rPr lang="ru-RU" sz="3200" dirty="0" smtClean="0"/>
              <a:t> </a:t>
            </a:r>
            <a:r>
              <a:rPr lang="ru-RU" sz="3200" dirty="0" err="1" smtClean="0"/>
              <a:t>тварина</a:t>
            </a:r>
            <a:r>
              <a:rPr lang="ru-RU" sz="3200" dirty="0" smtClean="0"/>
              <a:t>. Яку </a:t>
            </a:r>
            <a:r>
              <a:rPr lang="ru-RU" sz="3200" dirty="0" err="1" smtClean="0"/>
              <a:t>фігуру</a:t>
            </a:r>
            <a:r>
              <a:rPr lang="ru-RU" sz="3200" dirty="0" smtClean="0"/>
              <a:t> треба </a:t>
            </a:r>
            <a:r>
              <a:rPr lang="ru-RU" sz="3200" dirty="0" err="1" smtClean="0"/>
              <a:t>побудувати</a:t>
            </a:r>
            <a:r>
              <a:rPr lang="ru-RU" sz="3200" dirty="0" smtClean="0"/>
              <a:t>? 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83194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785795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розрізняю коло і круг.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знаю, що таке радіус кола, діаметр кола.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будувати коло із заданим радіусом за допомогою циркуля.  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знаходити радіус кола за його діаметром і навпаки.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407194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112032" y="357166"/>
            <a:ext cx="9031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Що називаємо колом?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Що називаємо кругом?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називають відрізок, який сполучає дві точки кола і проходить через його центр?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діаметр ділить круг?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Довжина радіуса кола 3 см. Яка довжина діаметра цього кола</a:t>
            </a:r>
            <a:r>
              <a:rPr lang="uk-UA" sz="3200" dirty="0" smtClean="0"/>
              <a:t>?</a:t>
            </a:r>
            <a:endParaRPr lang="ru-RU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</TotalTime>
  <Words>120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 31 КОЛО. КРУГ</vt:lpstr>
      <vt:lpstr>Завдання 1 підручника</vt:lpstr>
      <vt:lpstr>Завдання 2 підручника</vt:lpstr>
      <vt:lpstr>Вівця і коза прив’язані мотузкам до кілочків. Визнач ділянку землі, на якій пасеться кожна тварина. Яку фігуру треба побудувати? </vt:lpstr>
      <vt:lpstr>Слайд 5</vt:lpstr>
      <vt:lpstr>Слайд 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85</cp:revision>
  <dcterms:created xsi:type="dcterms:W3CDTF">2020-08-25T18:04:13Z</dcterms:created>
  <dcterms:modified xsi:type="dcterms:W3CDTF">2020-10-18T15:15:40Z</dcterms:modified>
</cp:coreProperties>
</file>