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99" r:id="rId4"/>
    <p:sldId id="300" r:id="rId5"/>
    <p:sldId id="312" r:id="rId6"/>
    <p:sldId id="306" r:id="rId7"/>
    <p:sldId id="317" r:id="rId8"/>
    <p:sldId id="307" r:id="rId9"/>
    <p:sldId id="315" r:id="rId10"/>
    <p:sldId id="316" r:id="rId11"/>
    <p:sldId id="318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2020-12-05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Найважлив</a:t>
            </a:r>
            <a:r>
              <a:rPr lang="uk-UA" b="1" dirty="0" smtClean="0"/>
              <a:t>іші</a:t>
            </a:r>
            <a:endParaRPr lang="uk-UA" b="1" dirty="0" smtClean="0"/>
          </a:p>
          <a:p>
            <a:r>
              <a:rPr lang="uk-UA" b="1" dirty="0" smtClean="0"/>
              <a:t>колеса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89153" y="435393"/>
            <a:ext cx="408285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колесо </a:t>
            </a:r>
            <a:endParaRPr lang="uk-UA" dirty="0" smtClean="0"/>
          </a:p>
          <a:p>
            <a:pPr lvl="0"/>
            <a:r>
              <a:rPr lang="uk-UA" dirty="0" smtClean="0"/>
              <a:t>вважають </a:t>
            </a:r>
            <a:r>
              <a:rPr lang="uk-UA" dirty="0"/>
              <a:t>одним із найважливіших </a:t>
            </a:r>
            <a:endParaRPr lang="uk-UA" dirty="0" smtClean="0"/>
          </a:p>
          <a:p>
            <a:pPr lvl="0"/>
            <a:r>
              <a:rPr lang="uk-UA" dirty="0" smtClean="0"/>
              <a:t>винаходів </a:t>
            </a:r>
            <a:r>
              <a:rPr lang="uk-UA" dirty="0"/>
              <a:t>людства.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машини і механізми, </a:t>
            </a:r>
            <a:endParaRPr lang="uk-UA" dirty="0" smtClean="0"/>
          </a:p>
          <a:p>
            <a:pPr lvl="0"/>
            <a:r>
              <a:rPr lang="uk-UA" dirty="0" smtClean="0"/>
              <a:t>які </a:t>
            </a:r>
            <a:r>
              <a:rPr lang="uk-UA" dirty="0"/>
              <a:t>не працювали би без колеса.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32150" y="2651117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презентувати результати </a:t>
            </a:r>
            <a:endParaRPr lang="uk-UA" dirty="0" smtClean="0"/>
          </a:p>
          <a:p>
            <a:pPr lvl="0"/>
            <a:r>
              <a:rPr lang="uk-UA" dirty="0" smtClean="0"/>
              <a:t>пошуку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793595"/>
            <a:ext cx="4002583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складати паспорт винаходу.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Чому колесо </a:t>
            </a:r>
          </a:p>
          <a:p>
            <a:r>
              <a:rPr lang="uk-UA" sz="2400" b="1" dirty="0" smtClean="0"/>
              <a:t>вважають одним </a:t>
            </a:r>
          </a:p>
          <a:p>
            <a:r>
              <a:rPr lang="uk-UA" sz="2400" b="1" dirty="0" smtClean="0"/>
              <a:t>з найважливіших </a:t>
            </a:r>
          </a:p>
          <a:p>
            <a:r>
              <a:rPr lang="uk-UA" sz="2400" b="1" dirty="0" smtClean="0"/>
              <a:t>винаходів людства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59980" y="2778050"/>
            <a:ext cx="3544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Складання паспорту винаходу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64543" y="835642"/>
            <a:ext cx="3779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Презентації винаходів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1347614"/>
            <a:ext cx="5526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EC771B"/>
                </a:solidFill>
              </a:rPr>
              <a:t>«</a:t>
            </a:r>
            <a:r>
              <a:rPr lang="ru-RU" sz="2000" dirty="0" err="1" smtClean="0"/>
              <a:t>Найвизначніших</a:t>
            </a:r>
            <a:r>
              <a:rPr lang="ru-RU" sz="2000" dirty="0" smtClean="0"/>
              <a:t> </a:t>
            </a:r>
            <a:r>
              <a:rPr lang="ru-RU" sz="2000" dirty="0" err="1" smtClean="0"/>
              <a:t>винахідників</a:t>
            </a:r>
            <a:r>
              <a:rPr lang="ru-RU" sz="2000" dirty="0" smtClean="0"/>
              <a:t> ми не </a:t>
            </a:r>
            <a:r>
              <a:rPr lang="ru-RU" sz="2000" dirty="0" err="1" smtClean="0"/>
              <a:t>знаємо</a:t>
            </a:r>
            <a:r>
              <a:rPr lang="ru-RU" sz="2000" dirty="0" smtClean="0"/>
              <a:t>.</a:t>
            </a:r>
          </a:p>
          <a:p>
            <a:r>
              <a:rPr lang="ru-RU" sz="2000" dirty="0" err="1" smtClean="0"/>
              <a:t>Хтось</a:t>
            </a:r>
            <a:r>
              <a:rPr lang="ru-RU" sz="2000" dirty="0" smtClean="0"/>
              <a:t> </a:t>
            </a:r>
            <a:r>
              <a:rPr lang="ru-RU" sz="2000" dirty="0" err="1"/>
              <a:t>винайшов</a:t>
            </a:r>
            <a:r>
              <a:rPr lang="ru-RU" sz="2000" dirty="0"/>
              <a:t> колесо </a:t>
            </a:r>
            <a:r>
              <a:rPr lang="ru-RU" sz="2000" dirty="0" smtClean="0"/>
              <a:t>– </a:t>
            </a:r>
            <a:r>
              <a:rPr lang="ru-RU" sz="2000" dirty="0"/>
              <a:t>але </a:t>
            </a:r>
            <a:r>
              <a:rPr lang="ru-RU" sz="2000" dirty="0" err="1"/>
              <a:t>хто</a:t>
            </a:r>
            <a:r>
              <a:rPr lang="ru-RU" sz="2000" dirty="0" smtClean="0"/>
              <a:t>?</a:t>
            </a:r>
            <a:r>
              <a:rPr lang="ru-RU" sz="2000" dirty="0" smtClean="0">
                <a:solidFill>
                  <a:srgbClr val="EC771B"/>
                </a:solidFill>
              </a:rPr>
              <a:t>»</a:t>
            </a:r>
          </a:p>
          <a:p>
            <a:endParaRPr lang="ru-RU" sz="2000" dirty="0"/>
          </a:p>
          <a:p>
            <a:r>
              <a:rPr lang="ru-RU" sz="2000" dirty="0" smtClean="0"/>
              <a:t>Айзек </a:t>
            </a:r>
            <a:r>
              <a:rPr lang="ru-RU" sz="2000" dirty="0" err="1"/>
              <a:t>Азімов</a:t>
            </a:r>
            <a:r>
              <a:rPr lang="ru-RU" sz="2000" dirty="0" smtClean="0"/>
              <a:t>, </a:t>
            </a:r>
            <a:r>
              <a:rPr lang="ru-RU" sz="2000" dirty="0" err="1" smtClean="0"/>
              <a:t>письменник</a:t>
            </a:r>
            <a:r>
              <a:rPr lang="ru-RU" sz="2000" dirty="0" smtClean="0"/>
              <a:t>-фантаст</a:t>
            </a:r>
            <a:r>
              <a:rPr lang="ru-RU" sz="2000" dirty="0"/>
              <a:t>, 1988</a:t>
            </a:r>
          </a:p>
        </p:txBody>
      </p:sp>
    </p:spTree>
    <p:extLst>
      <p:ext uri="{BB962C8B-B14F-4D97-AF65-F5344CB8AC3E}">
        <p14:creationId xmlns:p14="http://schemas.microsoft.com/office/powerpoint/2010/main" val="42122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67494"/>
            <a:ext cx="78488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Колесо винайшли незалежно одна від одної  різних культурах </a:t>
            </a:r>
          </a:p>
          <a:p>
            <a:r>
              <a:rPr lang="uk-UA" dirty="0" smtClean="0"/>
              <a:t>по всьому світу.</a:t>
            </a:r>
          </a:p>
          <a:p>
            <a:endParaRPr lang="uk-UA" dirty="0" smtClean="0"/>
          </a:p>
          <a:p>
            <a:r>
              <a:rPr lang="uk-UA" dirty="0" smtClean="0"/>
              <a:t>Колесо здійснило революцію в транспорті. </a:t>
            </a:r>
          </a:p>
          <a:p>
            <a:endParaRPr lang="uk-UA" dirty="0" smtClean="0"/>
          </a:p>
          <a:p>
            <a:r>
              <a:rPr lang="uk-UA" dirty="0" smtClean="0"/>
              <a:t>Воно також відіграло важливу роль пізніших досягненнях у сільському </a:t>
            </a:r>
          </a:p>
          <a:p>
            <a:r>
              <a:rPr lang="uk-UA" dirty="0" smtClean="0"/>
              <a:t>господарстві, будівництві, промисловості і машинобудуванні.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787774"/>
            <a:ext cx="47815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Гончарний круг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579252" y="739962"/>
            <a:ext cx="2654399" cy="31496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3435846"/>
            <a:ext cx="2808312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913847"/>
            <a:ext cx="2081062" cy="2551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3687874"/>
            <a:ext cx="3653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Давньоєгипетська скульптура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368787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Сучасна схема-реконструкція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367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Єгипетська колісниця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976" y="737829"/>
            <a:ext cx="7272048" cy="407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2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Єгипетська колісниця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243" y="915566"/>
            <a:ext cx="3802757" cy="35451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757696"/>
            <a:ext cx="2889300" cy="21740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20072" y="3075806"/>
            <a:ext cx="3455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Сучасне відтворення колеса </a:t>
            </a:r>
          </a:p>
          <a:p>
            <a:r>
              <a:rPr lang="uk-UA" dirty="0" smtClean="0"/>
              <a:t>з колісниці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306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Архімедів гвинт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63638"/>
            <a:ext cx="1905000" cy="13906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760265"/>
            <a:ext cx="2832875" cy="381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9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Водяне колесо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15565"/>
            <a:ext cx="3480473" cy="36593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915566"/>
            <a:ext cx="3034746" cy="365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1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</TotalTime>
  <Words>158</Words>
  <Application>Microsoft Office PowerPoint</Application>
  <PresentationFormat>Экран (16:9)</PresentationFormat>
  <Paragraphs>46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147</cp:revision>
  <dcterms:created xsi:type="dcterms:W3CDTF">2016-12-05T23:26:54Z</dcterms:created>
  <dcterms:modified xsi:type="dcterms:W3CDTF">2020-12-05T20:47:15Z</dcterms:modified>
</cp:coreProperties>
</file>