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5"/>
  </p:notesMasterIdLst>
  <p:handoutMasterIdLst>
    <p:handoutMasterId r:id="rId16"/>
  </p:handoutMasterIdLst>
  <p:sldIdLst>
    <p:sldId id="299" r:id="rId4"/>
    <p:sldId id="300" r:id="rId5"/>
    <p:sldId id="316" r:id="rId6"/>
    <p:sldId id="306" r:id="rId7"/>
    <p:sldId id="315" r:id="rId8"/>
    <p:sldId id="318" r:id="rId9"/>
    <p:sldId id="317" r:id="rId10"/>
    <p:sldId id="312" r:id="rId11"/>
    <p:sldId id="309" r:id="rId12"/>
    <p:sldId id="311" r:id="rId13"/>
    <p:sldId id="292" r:id="rId14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2020-12-05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2020-12-05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1464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iQu3GY509Z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Дізнаємося більше про прості </a:t>
            </a:r>
          </a:p>
          <a:p>
            <a:r>
              <a:rPr lang="uk-UA" b="1" dirty="0" smtClean="0"/>
              <a:t>механізми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5436096" y="666665"/>
            <a:ext cx="3707904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Блок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7" y="181632"/>
            <a:ext cx="4867449" cy="15461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1923678"/>
            <a:ext cx="55816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07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32348" y="545613"/>
            <a:ext cx="4082856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назвати прості механізми. 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00229" y="1676553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для чого потрібні прості </a:t>
            </a:r>
            <a:endParaRPr lang="uk-UA" dirty="0" smtClean="0"/>
          </a:p>
          <a:p>
            <a:pPr lvl="0"/>
            <a:r>
              <a:rPr lang="uk-UA" dirty="0" smtClean="0"/>
              <a:t>механізми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32150" y="2651117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зробити прості механізми з </a:t>
            </a:r>
            <a:endParaRPr lang="uk-UA" dirty="0" smtClean="0"/>
          </a:p>
          <a:p>
            <a:pPr lvl="0"/>
            <a:r>
              <a:rPr lang="uk-UA" dirty="0" smtClean="0"/>
              <a:t>підручних </a:t>
            </a:r>
            <a:r>
              <a:rPr lang="uk-UA" dirty="0"/>
              <a:t>матеріалів.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93173" y="3793595"/>
            <a:ext cx="4002583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порівнювати прості </a:t>
            </a:r>
            <a:endParaRPr lang="uk-UA" dirty="0" smtClean="0"/>
          </a:p>
          <a:p>
            <a:pPr lvl="0"/>
            <a:r>
              <a:rPr lang="uk-UA" dirty="0" smtClean="0"/>
              <a:t>механізми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87261" y="835642"/>
            <a:ext cx="33173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Як машини і </a:t>
            </a:r>
          </a:p>
          <a:p>
            <a:r>
              <a:rPr lang="uk-UA" sz="2400" b="1" dirty="0" smtClean="0"/>
              <a:t>механізми </a:t>
            </a:r>
          </a:p>
          <a:p>
            <a:r>
              <a:rPr lang="uk-UA" sz="2400" b="1" dirty="0" smtClean="0"/>
              <a:t>допомагають </a:t>
            </a:r>
          </a:p>
          <a:p>
            <a:r>
              <a:rPr lang="uk-UA" sz="2400" b="1" dirty="0" smtClean="0"/>
              <a:t>людині?</a:t>
            </a:r>
            <a:endParaRPr lang="uk-UA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59980" y="2778050"/>
            <a:ext cx="3544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/>
              <a:t>Порівнюємо цвях і </a:t>
            </a:r>
            <a:endParaRPr lang="uk-UA" sz="2400" b="1" dirty="0" smtClean="0"/>
          </a:p>
          <a:p>
            <a:r>
              <a:rPr lang="uk-UA" sz="2400" b="1" dirty="0" smtClean="0"/>
              <a:t>шуруп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564543" y="835642"/>
            <a:ext cx="37799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Досліджуємо і </a:t>
            </a:r>
          </a:p>
          <a:p>
            <a:r>
              <a:rPr lang="uk-UA" sz="2400" b="1" dirty="0" smtClean="0"/>
              <a:t>виготовляємо прості </a:t>
            </a:r>
          </a:p>
          <a:p>
            <a:r>
              <a:rPr lang="uk-UA" sz="2400" b="1" dirty="0" smtClean="0"/>
              <a:t>механізми</a:t>
            </a:r>
            <a:endParaRPr lang="uk-UA" sz="2400" b="1" dirty="0"/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Прості механізми: Як корова діставалася на вечірку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3" name="iQu3GY509ZM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0" y="128587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366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Похила площина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915566"/>
            <a:ext cx="5431028" cy="29458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2388505"/>
            <a:ext cx="3261150" cy="196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198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Похила площина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393" y="676933"/>
            <a:ext cx="3106487" cy="20819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784349"/>
            <a:ext cx="4142146" cy="26982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760" y="2571750"/>
            <a:ext cx="2952328" cy="236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895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Клин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5" y="787552"/>
            <a:ext cx="8134350" cy="1828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6" y="3003798"/>
            <a:ext cx="2771775" cy="15144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0232" y="2830957"/>
            <a:ext cx="1616770" cy="1860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962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Клин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777043"/>
            <a:ext cx="6172200" cy="31146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987574"/>
            <a:ext cx="1969025" cy="226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595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Важіль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275606"/>
            <a:ext cx="3516238" cy="22376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843558"/>
            <a:ext cx="3372868" cy="3378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22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Гвинт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746980"/>
            <a:ext cx="4032448" cy="26005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606" y="1635646"/>
            <a:ext cx="1913578" cy="26243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8184" y="339502"/>
            <a:ext cx="2835022" cy="298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302479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2158</TotalTime>
  <Words>100</Words>
  <Application>Microsoft Office PowerPoint</Application>
  <PresentationFormat>Экран (16:9)</PresentationFormat>
  <Paragraphs>38</Paragraphs>
  <Slides>11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맑은 고딕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150</cp:revision>
  <dcterms:created xsi:type="dcterms:W3CDTF">2016-12-05T23:26:54Z</dcterms:created>
  <dcterms:modified xsi:type="dcterms:W3CDTF">2020-12-05T17:53:37Z</dcterms:modified>
</cp:coreProperties>
</file>