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7"/>
  </p:notesMasterIdLst>
  <p:handoutMasterIdLst>
    <p:handoutMasterId r:id="rId18"/>
  </p:handoutMasterIdLst>
  <p:sldIdLst>
    <p:sldId id="299" r:id="rId4"/>
    <p:sldId id="300" r:id="rId5"/>
    <p:sldId id="306" r:id="rId6"/>
    <p:sldId id="312" r:id="rId7"/>
    <p:sldId id="307" r:id="rId8"/>
    <p:sldId id="308" r:id="rId9"/>
    <p:sldId id="309" r:id="rId10"/>
    <p:sldId id="311" r:id="rId11"/>
    <p:sldId id="303" r:id="rId12"/>
    <p:sldId id="313" r:id="rId13"/>
    <p:sldId id="310" r:id="rId14"/>
    <p:sldId id="314" r:id="rId15"/>
    <p:sldId id="292" r:id="rId1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2020-12-06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2020-12-06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qd5mXw85TMI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 придумали </a:t>
            </a:r>
          </a:p>
          <a:p>
            <a:r>
              <a:rPr lang="uk-UA" b="1" dirty="0" smtClean="0"/>
              <a:t>колесо?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7534"/>
            <a:ext cx="8354799" cy="322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211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d5mXw85TM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36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915566"/>
            <a:ext cx="6462464" cy="340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Розподілити обов’язки: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керівник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групи; відповідальні за матеріали; виконавці; </a:t>
            </a:r>
            <a:endParaRPr lang="uk-UA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контролер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часу; той/ті, хто презентуватиме роботу групи.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Прочитати завдання 2 підручника. Розглянути ілюстрацію.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Вибрати необхідні матеріали.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Виготовити моделі.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Підготувати розповідь.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Презентувати результати роботи групи.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План роботи групи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98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прості механізми.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для чого потрібні прості </a:t>
            </a:r>
            <a:endParaRPr lang="uk-UA" dirty="0" smtClean="0"/>
          </a:p>
          <a:p>
            <a:pPr lvl="0"/>
            <a:r>
              <a:rPr lang="uk-UA" dirty="0" smtClean="0"/>
              <a:t>механізми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32150" y="265111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для чого люди </a:t>
            </a:r>
            <a:endParaRPr lang="uk-UA" dirty="0" smtClean="0"/>
          </a:p>
          <a:p>
            <a:pPr lvl="0"/>
            <a:r>
              <a:rPr lang="uk-UA" dirty="0" smtClean="0"/>
              <a:t>використовують </a:t>
            </a:r>
            <a:r>
              <a:rPr lang="uk-UA" dirty="0"/>
              <a:t>колесо з віссю.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793595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працювати в групі і </a:t>
            </a:r>
            <a:endParaRPr lang="uk-UA" dirty="0" smtClean="0"/>
          </a:p>
          <a:p>
            <a:pPr lvl="0"/>
            <a:r>
              <a:rPr lang="uk-UA" dirty="0" smtClean="0"/>
              <a:t>презентувати </a:t>
            </a:r>
            <a:r>
              <a:rPr lang="uk-UA" dirty="0"/>
              <a:t>результати роботи.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Повторюємо: для </a:t>
            </a:r>
          </a:p>
          <a:p>
            <a:r>
              <a:rPr lang="uk-UA" sz="2400" b="1" dirty="0" smtClean="0"/>
              <a:t>чого потрібні прості механізми?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59980" y="2778050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Колесо як простий </a:t>
            </a:r>
          </a:p>
          <a:p>
            <a:r>
              <a:rPr lang="uk-UA" sz="2400" b="1" dirty="0" smtClean="0"/>
              <a:t>механізм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091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Відтворюємо </a:t>
            </a:r>
          </a:p>
          <a:p>
            <a:r>
              <a:rPr lang="uk-UA" sz="2400" b="1" dirty="0" smtClean="0"/>
              <a:t>історію колеса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64543" y="835642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Чи можуть колеса </a:t>
            </a:r>
          </a:p>
          <a:p>
            <a:r>
              <a:rPr lang="uk-UA" sz="2400" b="1" dirty="0"/>
              <a:t>бути квадратними?</a:t>
            </a: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987574"/>
            <a:ext cx="5601610" cy="2913137"/>
          </a:xfrm>
          <a:prstGeom prst="rect">
            <a:avLst/>
          </a:prstGeom>
        </p:spPr>
      </p:pic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94226">
            <a:off x="1295575" y="1038495"/>
            <a:ext cx="1653473" cy="3502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97843">
            <a:off x="5186017" y="538171"/>
            <a:ext cx="2050196" cy="450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2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783342"/>
            <a:ext cx="3243363" cy="386789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619672" y="757696"/>
            <a:ext cx="1656184" cy="4459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30775">
            <a:off x="5201621" y="1073139"/>
            <a:ext cx="2593251" cy="294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2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87574"/>
            <a:ext cx="3504947" cy="27377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744920"/>
            <a:ext cx="3503861" cy="376461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5940152" y="3363838"/>
            <a:ext cx="1656184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88024" y="2931790"/>
            <a:ext cx="720080" cy="7200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00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96044"/>
            <a:ext cx="3720535" cy="2829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964" y="915566"/>
            <a:ext cx="4996556" cy="319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02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sz="2400" dirty="0" smtClean="0">
                <a:solidFill>
                  <a:schemeClr val="accent3"/>
                </a:solidFill>
              </a:rPr>
              <a:t>Що це? Для чого використовують? Який це простий механізм?</a:t>
            </a:r>
            <a:endParaRPr lang="ko-KR" altLang="en-US" sz="2400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31590"/>
            <a:ext cx="3883892" cy="23481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843558"/>
            <a:ext cx="3767671" cy="35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7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67494"/>
            <a:ext cx="4561880" cy="42935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69954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КОЛЕСО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980881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ВІСЬ</a:t>
            </a: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6660232" y="1347614"/>
            <a:ext cx="576064" cy="7920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63688" y="884208"/>
            <a:ext cx="1224136" cy="5354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</TotalTime>
  <Words>170</Words>
  <Application>Microsoft Office PowerPoint</Application>
  <PresentationFormat>Экран (16:9)</PresentationFormat>
  <Paragraphs>47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140</cp:revision>
  <dcterms:created xsi:type="dcterms:W3CDTF">2016-12-05T23:26:54Z</dcterms:created>
  <dcterms:modified xsi:type="dcterms:W3CDTF">2020-12-05T22:23:57Z</dcterms:modified>
</cp:coreProperties>
</file>